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708" r:id="rId2"/>
  </p:sldMasterIdLst>
  <p:notesMasterIdLst>
    <p:notesMasterId r:id="rId11"/>
  </p:notesMasterIdLst>
  <p:sldIdLst>
    <p:sldId id="533" r:id="rId3"/>
    <p:sldId id="418" r:id="rId4"/>
    <p:sldId id="405" r:id="rId5"/>
    <p:sldId id="308" r:id="rId6"/>
    <p:sldId id="530" r:id="rId7"/>
    <p:sldId id="531" r:id="rId8"/>
    <p:sldId id="424" r:id="rId9"/>
    <p:sldId id="457"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signed" id="{C97E259C-49F4-B94B-83EA-EF6C8EC198BC}">
          <p14:sldIdLst>
            <p14:sldId id="533"/>
            <p14:sldId id="418"/>
            <p14:sldId id="405"/>
            <p14:sldId id="308"/>
            <p14:sldId id="530"/>
            <p14:sldId id="531"/>
            <p14:sldId id="424"/>
            <p14:sldId id="457"/>
          </p14:sldIdLst>
        </p14:section>
      </p14:sectionLst>
    </p:ext>
    <p:ext uri="{EFAFB233-063F-42B5-8137-9DF3F51BA10A}">
      <p15:sldGuideLst xmlns:p15="http://schemas.microsoft.com/office/powerpoint/2012/main">
        <p15:guide id="4" pos="7368" userDrawn="1">
          <p15:clr>
            <a:srgbClr val="A4A3A4"/>
          </p15:clr>
        </p15:guide>
        <p15:guide id="5" pos="312" userDrawn="1">
          <p15:clr>
            <a:srgbClr val="A4A3A4"/>
          </p15:clr>
        </p15:guide>
        <p15:guide id="6" orient="horz" pos="4008" userDrawn="1">
          <p15:clr>
            <a:srgbClr val="A4A3A4"/>
          </p15:clr>
        </p15:guide>
        <p15:guide id="8" orient="horz" pos="312" userDrawn="1">
          <p15:clr>
            <a:srgbClr val="A4A3A4"/>
          </p15:clr>
        </p15:guide>
        <p15:guide id="9" pos="3840" userDrawn="1">
          <p15:clr>
            <a:srgbClr val="A4A3A4"/>
          </p15:clr>
        </p15:guide>
        <p15:guide id="10" pos="4152" userDrawn="1">
          <p15:clr>
            <a:srgbClr val="A4A3A4"/>
          </p15:clr>
        </p15:guide>
        <p15:guide id="11" pos="3528" userDrawn="1">
          <p15:clr>
            <a:srgbClr val="A4A3A4"/>
          </p15:clr>
        </p15:guide>
        <p15:guide id="12" orient="horz" pos="1049" userDrawn="1">
          <p15:clr>
            <a:srgbClr val="A4A3A4"/>
          </p15:clr>
        </p15:guide>
        <p15:guide id="13" orient="horz" pos="1896" userDrawn="1">
          <p15:clr>
            <a:srgbClr val="A4A3A4"/>
          </p15:clr>
        </p15:guide>
        <p15:guide id="14" orient="horz" pos="2544" userDrawn="1">
          <p15:clr>
            <a:srgbClr val="A4A3A4"/>
          </p15:clr>
        </p15:guide>
        <p15:guide id="15" orient="horz" pos="295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C238523-3275-5B2E-2B67-D557D5168A86}" name="Gaia Codoni" initials="GC" userId="6.mce.egnyte.com_tp_egnyte_plus" providerId="Windows Live"/>
  <p188:author id="{D0E8872E-1EE8-9E88-5F87-1E0B345B050E}" name="MCE/AS" initials="AS" userId="MCE/AS" providerId="None"/>
  <p188:author id="{6FA28ECA-D25A-C2E3-DC96-D65515CA0690}" name="Jee Lee-Longo" initials="JLL" userId="83.mce.egnyte.com_tp_egnyte_plus"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74CE74"/>
    <a:srgbClr val="244E1D"/>
    <a:srgbClr val="162C11"/>
    <a:srgbClr val="74CE73"/>
    <a:srgbClr val="E4F5E0"/>
    <a:srgbClr val="69B465"/>
    <a:srgbClr val="5D605D"/>
    <a:srgbClr val="D6E1D4"/>
    <a:srgbClr val="E8E8E8"/>
    <a:srgbClr val="5092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04AF79-246E-834A-B89C-6EA6B8228303}" v="51" dt="2026-07-30T03:17:36.054"/>
    <p1510:client id="{CF429551-F44C-F449-A4C8-08EDD3FA8CD5}" v="1" dt="2026-07-30T13:42:24.8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403"/>
    <p:restoredTop sz="77790"/>
  </p:normalViewPr>
  <p:slideViewPr>
    <p:cSldViewPr snapToGrid="0">
      <p:cViewPr varScale="1">
        <p:scale>
          <a:sx n="118" d="100"/>
          <a:sy n="118" d="100"/>
        </p:scale>
        <p:origin x="224" y="264"/>
      </p:cViewPr>
      <p:guideLst>
        <p:guide pos="7368"/>
        <p:guide pos="312"/>
        <p:guide orient="horz" pos="4008"/>
        <p:guide orient="horz" pos="312"/>
        <p:guide pos="3840"/>
        <p:guide pos="4152"/>
        <p:guide pos="3528"/>
        <p:guide orient="horz" pos="1049"/>
        <p:guide orient="horz" pos="1896"/>
        <p:guide orient="horz" pos="2544"/>
        <p:guide orient="horz" pos="2952"/>
      </p:guideLst>
    </p:cSldViewPr>
  </p:slideViewPr>
  <p:notesTextViewPr>
    <p:cViewPr>
      <p:scale>
        <a:sx n="110" d="100"/>
        <a:sy n="11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17" Type="http://schemas.microsoft.com/office/2018/10/relationships/authors" Target="authors.xml"/><Relationship Id="rId2" Type="http://schemas.openxmlformats.org/officeDocument/2006/relationships/slideMaster" Target="slideMasters/slideMaster2.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79083D-2DA1-864B-8FAC-351BB53DBD4C}" type="datetimeFigureOut">
              <a:rPr lang="en-US" smtClean="0"/>
              <a:t>7/30/26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07576F-7D0B-574E-A97D-00074D4CD623}" type="slidenum">
              <a:rPr lang="en-US" smtClean="0"/>
              <a:t>‹#›</a:t>
            </a:fld>
            <a:endParaRPr lang="en-US" dirty="0"/>
          </a:p>
        </p:txBody>
      </p:sp>
    </p:spTree>
    <p:extLst>
      <p:ext uri="{BB962C8B-B14F-4D97-AF65-F5344CB8AC3E}">
        <p14:creationId xmlns:p14="http://schemas.microsoft.com/office/powerpoint/2010/main" val="18811839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07576F-7D0B-574E-A97D-00074D4CD623}" type="slidenum">
              <a:rPr lang="en-US" smtClean="0"/>
              <a:t>1</a:t>
            </a:fld>
            <a:endParaRPr lang="en-US" dirty="0"/>
          </a:p>
        </p:txBody>
      </p:sp>
    </p:spTree>
    <p:extLst>
      <p:ext uri="{BB962C8B-B14F-4D97-AF65-F5344CB8AC3E}">
        <p14:creationId xmlns:p14="http://schemas.microsoft.com/office/powerpoint/2010/main" val="1822475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0–5 min · Reconnect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Genuine relationship check-in. No rebrand talk yet — this is still a conversation between people, not an announcement.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Stay on this slide while you reconnect. The deck is the backdrop, not the agenda.</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We push for 30 minutes, but this structure scales down fine if it lands as add-on time to an existing meeting.</a:t>
            </a:r>
          </a:p>
        </p:txBody>
      </p:sp>
      <p:sp>
        <p:nvSpPr>
          <p:cNvPr id="4" name="Slide Number Placeholder 3"/>
          <p:cNvSpPr>
            <a:spLocks noGrp="1"/>
          </p:cNvSpPr>
          <p:nvPr>
            <p:ph type="sldNum" sz="quarter" idx="5"/>
          </p:nvPr>
        </p:nvSpPr>
        <p:spPr/>
        <p:txBody>
          <a:bodyPr/>
          <a:lstStyle/>
          <a:p>
            <a:fld id="{9807576F-7D0B-574E-A97D-00074D4CD623}" type="slidenum">
              <a:rPr lang="en-US" smtClean="0"/>
              <a:t>2</a:t>
            </a:fld>
            <a:endParaRPr lang="en-US" dirty="0"/>
          </a:p>
        </p:txBody>
      </p:sp>
    </p:spTree>
    <p:extLst>
      <p:ext uri="{BB962C8B-B14F-4D97-AF65-F5344CB8AC3E}">
        <p14:creationId xmlns:p14="http://schemas.microsoft.com/office/powerpoint/2010/main" val="135244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B9988-07FE-F6B5-A6B8-1E74F26E84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5AB5D5-7D34-6FBF-6C54-DD339F5A46E4}"/>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C409BA72-F587-7B69-138D-5F8291D559CB}"/>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5–12 min · Quick relaunch story</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Two organizations, one model, one name — it isn’t a rebrand, it’s what they look like operating as one.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Three talking points max. Don’t read this like a script, and don’t spend the full 30 minutes on the rebrand itself — that’s the fastest way to make this feel like a sales call in disguise.</a:t>
            </a:r>
          </a:p>
          <a:p>
            <a:endParaRPr lang="en-US" sz="1200" kern="1200" dirty="0"/>
          </a:p>
          <a:p>
            <a:r>
              <a:rPr lang="en-US" sz="1200" b="1" kern="1200" dirty="0">
                <a:solidFill>
                  <a:schemeClr val="tx1"/>
                </a:solidFill>
                <a:effectLst/>
                <a:latin typeface="+mn-lt"/>
                <a:ea typeface="+mn-ea"/>
                <a:cs typeface="+mn-cs"/>
              </a:rPr>
              <a:t>If they ask “is this just a rebrand?”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It isn’t. This is what two organizations, each with more than a decade of experience at the intersection of science and communication, look like when they operate as one. The name is the visible part. The Communication Model is the actual change.</a:t>
            </a:r>
          </a:p>
          <a:p>
            <a:endParaRPr lang="en-US" sz="1200" kern="1200" dirty="0"/>
          </a:p>
          <a:p>
            <a:r>
              <a:rPr lang="en-US" sz="1200" b="1" kern="1200" dirty="0">
                <a:solidFill>
                  <a:schemeClr val="tx1"/>
                </a:solidFill>
                <a:effectLst/>
                <a:latin typeface="+mn-lt"/>
                <a:ea typeface="+mn-ea"/>
                <a:cs typeface="+mn-cs"/>
              </a:rPr>
              <a:t>If they ask “why now?”</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This has been building for years, in response to a shift already underway across pharma and biotech: scientific knowledge doesn’t create impact by existing, it creates impact by moving. The name change is the outcome of that thinking, not the trigger for it.</a:t>
            </a:r>
          </a:p>
        </p:txBody>
      </p:sp>
      <p:sp>
        <p:nvSpPr>
          <p:cNvPr id="4" name="Slide Number Placeholder 3">
            <a:extLst>
              <a:ext uri="{FF2B5EF4-FFF2-40B4-BE49-F238E27FC236}">
                <a16:creationId xmlns:a16="http://schemas.microsoft.com/office/drawing/2014/main" id="{6B7ADF45-C532-7515-AAA2-E2FD8CADB525}"/>
              </a:ext>
            </a:extLst>
          </p:cNvPr>
          <p:cNvSpPr>
            <a:spLocks noGrp="1"/>
          </p:cNvSpPr>
          <p:nvPr>
            <p:ph type="sldNum" sz="quarter" idx="5"/>
          </p:nvPr>
        </p:nvSpPr>
        <p:spPr/>
        <p:txBody>
          <a:bodyPr/>
          <a:lstStyle/>
          <a:p>
            <a:fld id="{9807576F-7D0B-574E-A97D-00074D4CD623}" type="slidenum">
              <a:rPr lang="en-US" smtClean="0"/>
              <a:t>3</a:t>
            </a:fld>
            <a:endParaRPr lang="en-US" dirty="0"/>
          </a:p>
        </p:txBody>
      </p:sp>
    </p:spTree>
    <p:extLst>
      <p:ext uri="{BB962C8B-B14F-4D97-AF65-F5344CB8AC3E}">
        <p14:creationId xmlns:p14="http://schemas.microsoft.com/office/powerpoint/2010/main" val="178182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3360A-1DA2-0C10-6779-14866292D4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0DBB4A-8EBF-D6D5-0835-7994C09D203F}"/>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C8DA221C-FA6D-F7B6-AB27-1A74FC882AB6}"/>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Still 5–12 min · Reassurance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This slide does the reassurance work so it doesn’t have to happen in conversation. Land it and move on.</a:t>
            </a:r>
          </a:p>
          <a:p>
            <a:endParaRPr lang="en-US" sz="1200" kern="1200" dirty="0"/>
          </a:p>
          <a:p>
            <a:r>
              <a:rPr lang="en-US" sz="1200" b="1" kern="1200" dirty="0">
                <a:solidFill>
                  <a:schemeClr val="tx1"/>
                </a:solidFill>
                <a:effectLst/>
                <a:latin typeface="+mn-lt"/>
                <a:ea typeface="+mn-ea"/>
                <a:cs typeface="+mn-cs"/>
              </a:rPr>
              <a:t>If they ask about contract or pricing</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No changes to existing agreements, scope or pricing as a direct result of this. If anything changes down the line, it comes through the normal account conversation — never imposed by the name change.</a:t>
            </a:r>
          </a:p>
          <a:p>
            <a:endParaRPr lang="en-US" sz="1200" kern="1200" dirty="0"/>
          </a:p>
          <a:p>
            <a:r>
              <a:rPr lang="en-US" sz="1200" b="1" kern="1200" dirty="0">
                <a:solidFill>
                  <a:schemeClr val="tx1"/>
                </a:solidFill>
                <a:effectLst/>
                <a:latin typeface="+mn-lt"/>
                <a:ea typeface="+mn-ea"/>
                <a:cs typeface="+mn-cs"/>
              </a:rPr>
              <a:t>If they ask “is my point of contact changing?”</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No — same team, same day-to-day contacts. The people, the work and the standards they rely on continue exactly as they are. What changes is what stands behind them.</a:t>
            </a:r>
          </a:p>
          <a:p>
            <a:endParaRPr lang="en-US" sz="1200" kern="1200" dirty="0"/>
          </a:p>
          <a:p>
            <a:r>
              <a:rPr lang="en-US" sz="1200" b="1" kern="1200" dirty="0">
                <a:solidFill>
                  <a:schemeClr val="tx1"/>
                </a:solidFill>
                <a:effectLst/>
                <a:latin typeface="+mn-lt"/>
                <a:ea typeface="+mn-ea"/>
                <a:cs typeface="+mn-cs"/>
              </a:rPr>
              <a:t>If they ask “are you still doing [service]?”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Yes, unless they’ve heard otherwise directly from us. Nothing in flight changes because of this.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If you genuinely don’t know the answer, say you’ll confirm and follow up — better than guessing on contract or pricing questions.</a:t>
            </a:r>
          </a:p>
        </p:txBody>
      </p:sp>
      <p:sp>
        <p:nvSpPr>
          <p:cNvPr id="4" name="Slide Number Placeholder 3">
            <a:extLst>
              <a:ext uri="{FF2B5EF4-FFF2-40B4-BE49-F238E27FC236}">
                <a16:creationId xmlns:a16="http://schemas.microsoft.com/office/drawing/2014/main" id="{3F6A0FD8-8DA7-704B-334A-BFB505D39F1A}"/>
              </a:ext>
            </a:extLst>
          </p:cNvPr>
          <p:cNvSpPr>
            <a:spLocks noGrp="1"/>
          </p:cNvSpPr>
          <p:nvPr>
            <p:ph type="sldNum" sz="quarter" idx="5"/>
          </p:nvPr>
        </p:nvSpPr>
        <p:spPr/>
        <p:txBody>
          <a:bodyPr/>
          <a:lstStyle/>
          <a:p>
            <a:fld id="{9807576F-7D0B-574E-A97D-00074D4CD623}" type="slidenum">
              <a:rPr lang="en-US" smtClean="0"/>
              <a:t>4</a:t>
            </a:fld>
            <a:endParaRPr lang="en-US" dirty="0"/>
          </a:p>
        </p:txBody>
      </p:sp>
    </p:spTree>
    <p:extLst>
      <p:ext uri="{BB962C8B-B14F-4D97-AF65-F5344CB8AC3E}">
        <p14:creationId xmlns:p14="http://schemas.microsoft.com/office/powerpoint/2010/main" val="26026269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B5ED1-9CF1-5CC0-D873-82B4D1BBDF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87C416-948D-D8FA-05EE-51AB16603B12}"/>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04F181B8-1671-F763-40AD-1FC121397E88}"/>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Close of the relaunch story</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Communication Model — Diagnosis → Narrative → Enablement → Engagement → Intelligence — is the connective thread behind everything we deliver.</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Don’t walk all five pillars in detail. Name the system, land the point that these are five connected pillars rather than five services, and move 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This slide is the real answer to “is this just a rebrand?”</a:t>
            </a:r>
          </a:p>
          <a:p>
            <a:endParaRPr lang="en-US" sz="1200" kern="1200" dirty="0"/>
          </a:p>
        </p:txBody>
      </p:sp>
      <p:sp>
        <p:nvSpPr>
          <p:cNvPr id="4" name="Slide Number Placeholder 3">
            <a:extLst>
              <a:ext uri="{FF2B5EF4-FFF2-40B4-BE49-F238E27FC236}">
                <a16:creationId xmlns:a16="http://schemas.microsoft.com/office/drawing/2014/main" id="{B1A64896-36BC-1022-3757-27E31890A283}"/>
              </a:ext>
            </a:extLst>
          </p:cNvPr>
          <p:cNvSpPr>
            <a:spLocks noGrp="1"/>
          </p:cNvSpPr>
          <p:nvPr>
            <p:ph type="sldNum" sz="quarter" idx="5"/>
          </p:nvPr>
        </p:nvSpPr>
        <p:spPr/>
        <p:txBody>
          <a:bodyPr/>
          <a:lstStyle/>
          <a:p>
            <a:fld id="{9807576F-7D0B-574E-A97D-00074D4CD623}" type="slidenum">
              <a:rPr lang="en-US" smtClean="0"/>
              <a:t>5</a:t>
            </a:fld>
            <a:endParaRPr lang="en-US" dirty="0"/>
          </a:p>
        </p:txBody>
      </p:sp>
    </p:spTree>
    <p:extLst>
      <p:ext uri="{BB962C8B-B14F-4D97-AF65-F5344CB8AC3E}">
        <p14:creationId xmlns:p14="http://schemas.microsoft.com/office/powerpoint/2010/main" val="2779416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12–25 min · Their world (discovery) — park the deck here</a:t>
            </a:r>
          </a:p>
          <a:p>
            <a:endParaRPr dirty="0"/>
          </a:p>
          <a:p>
            <a:r>
              <a:rPr dirty="0"/>
              <a:t>No script on this one, deliberately — don’t read a question off the screen. Ask what’s actually relevant to what’s surfaced so far in the conversation, then stop talking and let them answer.</a:t>
            </a:r>
          </a:p>
          <a:p>
            <a:endParaRPr dirty="0"/>
          </a:p>
          <a:p>
            <a:r>
              <a:rPr dirty="0"/>
              <a:t>If you need a starting point, pick 2–3 from the Discovery Prompts tab — these are prep for you to internalize beforehand, not a checklist to read verbatim in the room:</a:t>
            </a:r>
          </a:p>
          <a:p>
            <a:r>
              <a:rPr dirty="0"/>
              <a:t>• What’s changed most about your priorities in the last 12 months?</a:t>
            </a:r>
          </a:p>
          <a:p>
            <a:r>
              <a:rPr dirty="0"/>
              <a:t>• Where do you feel like you’re compensating for a gap with more effort rather than a better system?</a:t>
            </a:r>
          </a:p>
          <a:p>
            <a:r>
              <a:rPr dirty="0"/>
              <a:t>• What would make the next six months a clear win for you?</a:t>
            </a:r>
          </a:p>
          <a:p>
            <a:endParaRPr dirty="0"/>
          </a:p>
          <a:p>
            <a:r>
              <a:rPr dirty="0"/>
              <a:t>This is where most of the meeting’s value sits — don’t rush it to make room for Growth Engines. Let the client talk more than you do in the second half. The goal is to leave with one real signal, not to cover every talking point. Sit with silence if it comes.</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83CC8-43E0-653E-24F9-017E39B297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BE578D-787D-1C2D-C7F5-503D768EF1C7}"/>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C0B3AF1B-6798-A0FA-E6E8-E1B1DBD809E1}"/>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25–28 min · One Growth Engine, high level</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Not a deep dive, and not a sales pitch. One overview slide, pitched at whichever Growth Engine best fits what surfaced in discovery.</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goal is a reason to meet again, not a close. Save the “how it’s sold and operationalized” conversation for that follow-up.</a:t>
            </a:r>
          </a:p>
          <a:p>
            <a:endParaRPr lang="en-US" sz="1200" kern="1200" dirty="0"/>
          </a:p>
          <a:p>
            <a:r>
              <a:rPr lang="en-US" sz="1200" b="1" kern="1200" dirty="0">
                <a:solidFill>
                  <a:schemeClr val="tx1"/>
                </a:solidFill>
                <a:effectLst/>
                <a:latin typeface="+mn-lt"/>
                <a:ea typeface="+mn-ea"/>
                <a:cs typeface="+mn-cs"/>
              </a:rPr>
              <a:t>Narrowing prompts, by engine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Scientific Momentum: where is AI already part of how your team creates content today — and where could it help you produce sharper work, faster?</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Digital Engagement Accelerator: how are you reaching and engaging HCPs online today, and how confident are you in measuring what’s actually working?</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Field Medical Navigator: how is your field team using scientific storytelling to drive impact in real HCP conversations?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MedInfo Catalyst: are your medical information materials — the 20-page SRLs and the like — built for how HCPs actually consume content today?</a:t>
            </a:r>
          </a:p>
        </p:txBody>
      </p:sp>
      <p:sp>
        <p:nvSpPr>
          <p:cNvPr id="4" name="Slide Number Placeholder 3">
            <a:extLst>
              <a:ext uri="{FF2B5EF4-FFF2-40B4-BE49-F238E27FC236}">
                <a16:creationId xmlns:a16="http://schemas.microsoft.com/office/drawing/2014/main" id="{31408F55-E572-5238-BA79-3EECA6A5BE36}"/>
              </a:ext>
            </a:extLst>
          </p:cNvPr>
          <p:cNvSpPr>
            <a:spLocks noGrp="1"/>
          </p:cNvSpPr>
          <p:nvPr>
            <p:ph type="sldNum" sz="quarter" idx="5"/>
          </p:nvPr>
        </p:nvSpPr>
        <p:spPr/>
        <p:txBody>
          <a:bodyPr/>
          <a:lstStyle/>
          <a:p>
            <a:fld id="{9807576F-7D0B-574E-A97D-00074D4CD623}" type="slidenum">
              <a:rPr lang="en-US" smtClean="0"/>
              <a:t>7</a:t>
            </a:fld>
            <a:endParaRPr lang="en-US" dirty="0"/>
          </a:p>
        </p:txBody>
      </p:sp>
    </p:spTree>
    <p:extLst>
      <p:ext uri="{BB962C8B-B14F-4D97-AF65-F5344CB8AC3E}">
        <p14:creationId xmlns:p14="http://schemas.microsoft.com/office/powerpoint/2010/main" val="4013064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gif"/><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CB67E-C9E0-61A1-5DFF-D20FBEE6C7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3FD1A36-DEC4-A6B1-2713-DC2841DFB1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3081713-45B8-65EF-CF93-6EBFCBB5956B}"/>
              </a:ext>
            </a:extLst>
          </p:cNvPr>
          <p:cNvSpPr>
            <a:spLocks noGrp="1"/>
          </p:cNvSpPr>
          <p:nvPr>
            <p:ph type="dt" sz="half" idx="10"/>
          </p:nvPr>
        </p:nvSpPr>
        <p:spPr/>
        <p:txBody>
          <a:bodyPr/>
          <a:lstStyle/>
          <a:p>
            <a:fld id="{D1BBFE3F-5304-4CDD-81D4-218DD7A65A91}" type="datetimeFigureOut">
              <a:rPr lang="en-US" smtClean="0"/>
              <a:t>7/30/26</a:t>
            </a:fld>
            <a:endParaRPr lang="en-US" dirty="0"/>
          </a:p>
        </p:txBody>
      </p:sp>
      <p:sp>
        <p:nvSpPr>
          <p:cNvPr id="5" name="Footer Placeholder 4">
            <a:extLst>
              <a:ext uri="{FF2B5EF4-FFF2-40B4-BE49-F238E27FC236}">
                <a16:creationId xmlns:a16="http://schemas.microsoft.com/office/drawing/2014/main" id="{7B5612B9-77E0-452B-DF12-25D3A038733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C11EA50-4998-AC83-0587-AF3B76F772F1}"/>
              </a:ext>
            </a:extLst>
          </p:cNvPr>
          <p:cNvSpPr>
            <a:spLocks noGrp="1"/>
          </p:cNvSpPr>
          <p:nvPr>
            <p:ph type="sldNum" sz="quarter" idx="12"/>
          </p:nvPr>
        </p:nvSpPr>
        <p:spPr/>
        <p:txBody>
          <a:bodyPr/>
          <a:lstStyle/>
          <a:p>
            <a:fld id="{F1B30238-F220-49D2-B996-A46338B78A93}" type="slidenum">
              <a:rPr lang="en-US" smtClean="0"/>
              <a:t>‹#›</a:t>
            </a:fld>
            <a:endParaRPr lang="en-US" dirty="0"/>
          </a:p>
        </p:txBody>
      </p:sp>
    </p:spTree>
    <p:extLst>
      <p:ext uri="{BB962C8B-B14F-4D97-AF65-F5344CB8AC3E}">
        <p14:creationId xmlns:p14="http://schemas.microsoft.com/office/powerpoint/2010/main" val="28714975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C2E28B-7619-C368-FADE-76473A173242}"/>
              </a:ext>
            </a:extLst>
          </p:cNvPr>
          <p:cNvSpPr/>
          <p:nvPr userDrawn="1"/>
        </p:nvSpPr>
        <p:spPr>
          <a:xfrm>
            <a:off x="0" y="0"/>
            <a:ext cx="35179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D6A850CA-E114-99C3-8FCE-AC7AF9511244}"/>
              </a:ext>
            </a:extLst>
          </p:cNvPr>
          <p:cNvPicPr>
            <a:picLocks noChangeAspect="1"/>
          </p:cNvPicPr>
          <p:nvPr userDrawn="1"/>
        </p:nvPicPr>
        <p:blipFill rotWithShape="1">
          <a:blip r:embed="rId2"/>
          <a:srcRect l="21301" t="3974" r="31480" b="3974"/>
          <a:stretch/>
        </p:blipFill>
        <p:spPr>
          <a:xfrm>
            <a:off x="0" y="1"/>
            <a:ext cx="3517900" cy="6858000"/>
          </a:xfrm>
          <a:prstGeom prst="rect">
            <a:avLst/>
          </a:prstGeom>
        </p:spPr>
      </p:pic>
      <p:sp>
        <p:nvSpPr>
          <p:cNvPr id="8" name="Title 14">
            <a:extLst>
              <a:ext uri="{FF2B5EF4-FFF2-40B4-BE49-F238E27FC236}">
                <a16:creationId xmlns:a16="http://schemas.microsoft.com/office/drawing/2014/main" id="{62ABD80A-2EDD-BCC6-5888-89CC2B7D724A}"/>
              </a:ext>
            </a:extLst>
          </p:cNvPr>
          <p:cNvSpPr>
            <a:spLocks noGrp="1"/>
          </p:cNvSpPr>
          <p:nvPr>
            <p:ph type="title"/>
          </p:nvPr>
        </p:nvSpPr>
        <p:spPr>
          <a:xfrm>
            <a:off x="3958681" y="2290017"/>
            <a:ext cx="5885195" cy="2150967"/>
          </a:xfrm>
        </p:spPr>
        <p:txBody>
          <a:bodyPr lIns="0" rIns="0" anchor="ctr">
            <a:normAutofit/>
          </a:bodyPr>
          <a:lstStyle>
            <a:lvl1pPr>
              <a:lnSpc>
                <a:spcPct val="90000"/>
              </a:lnSpc>
              <a:defRPr sz="5400">
                <a:solidFill>
                  <a:schemeClr val="tx1"/>
                </a:solidFill>
              </a:defRPr>
            </a:lvl1pPr>
          </a:lstStyle>
          <a:p>
            <a:endParaRPr lang="en-US"/>
          </a:p>
        </p:txBody>
      </p:sp>
      <p:sp>
        <p:nvSpPr>
          <p:cNvPr id="9" name="Text Placeholder 9">
            <a:extLst>
              <a:ext uri="{FF2B5EF4-FFF2-40B4-BE49-F238E27FC236}">
                <a16:creationId xmlns:a16="http://schemas.microsoft.com/office/drawing/2014/main" id="{30A751AB-5424-5717-E722-87D0BC1588D1}"/>
              </a:ext>
            </a:extLst>
          </p:cNvPr>
          <p:cNvSpPr>
            <a:spLocks noGrp="1"/>
          </p:cNvSpPr>
          <p:nvPr>
            <p:ph type="body" sz="quarter" idx="11"/>
          </p:nvPr>
        </p:nvSpPr>
        <p:spPr>
          <a:xfrm>
            <a:off x="3958680" y="451344"/>
            <a:ext cx="5885194" cy="400110"/>
          </a:xfrm>
        </p:spPr>
        <p:txBody>
          <a:bodyPr lIns="0" rIns="0">
            <a:normAutofit/>
          </a:bodyPr>
          <a:lstStyle>
            <a:lvl1pPr marL="0" indent="0">
              <a:lnSpc>
                <a:spcPct val="100000"/>
              </a:lnSpc>
              <a:spcBef>
                <a:spcPts val="0"/>
              </a:spcBef>
              <a:buNone/>
              <a:defRPr sz="2000" b="1">
                <a:solidFill>
                  <a:schemeClr val="accent2"/>
                </a:solidFill>
              </a:defRPr>
            </a:lvl1pPr>
          </a:lstStyle>
          <a:p>
            <a:pPr lvl="0"/>
            <a:endParaRPr lang="en-US"/>
          </a:p>
        </p:txBody>
      </p:sp>
      <p:sp>
        <p:nvSpPr>
          <p:cNvPr id="10" name="Title 14">
            <a:extLst>
              <a:ext uri="{FF2B5EF4-FFF2-40B4-BE49-F238E27FC236}">
                <a16:creationId xmlns:a16="http://schemas.microsoft.com/office/drawing/2014/main" id="{D15AE57A-9E02-7B01-374B-27132893EC78}"/>
              </a:ext>
            </a:extLst>
          </p:cNvPr>
          <p:cNvSpPr txBox="1">
            <a:spLocks/>
          </p:cNvSpPr>
          <p:nvPr userDrawn="1"/>
        </p:nvSpPr>
        <p:spPr>
          <a:xfrm>
            <a:off x="10054681" y="2421033"/>
            <a:ext cx="5885195" cy="1665676"/>
          </a:xfrm>
          <a:prstGeom prst="rect">
            <a:avLst/>
          </a:prstGeom>
        </p:spPr>
        <p:txBody>
          <a:bodyPr vert="horz" lIns="0" tIns="45720" rIns="0" bIns="45720" rtlCol="0" anchor="ctr">
            <a:norm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endParaRPr lang="en-US" dirty="0"/>
          </a:p>
        </p:txBody>
      </p:sp>
      <p:sp>
        <p:nvSpPr>
          <p:cNvPr id="2" name="TextBox 1">
            <a:extLst>
              <a:ext uri="{FF2B5EF4-FFF2-40B4-BE49-F238E27FC236}">
                <a16:creationId xmlns:a16="http://schemas.microsoft.com/office/drawing/2014/main" id="{8E7BF404-918D-1EA3-297F-B5CC28101B8E}"/>
              </a:ext>
            </a:extLst>
          </p:cNvPr>
          <p:cNvSpPr txBox="1"/>
          <p:nvPr userDrawn="1"/>
        </p:nvSpPr>
        <p:spPr>
          <a:xfrm>
            <a:off x="3958680" y="6120296"/>
            <a:ext cx="4682668" cy="286360"/>
          </a:xfrm>
          <a:prstGeom prst="rect">
            <a:avLst/>
          </a:prstGeom>
          <a:noFill/>
        </p:spPr>
        <p:txBody>
          <a:bodyPr wrap="square" rtlCol="0">
            <a:spAutoFit/>
          </a:bodyPr>
          <a:lstStyle/>
          <a:p>
            <a:pPr>
              <a:lnSpc>
                <a:spcPts val="1480"/>
              </a:lnSpc>
            </a:pPr>
            <a:r>
              <a:rPr lang="en-US" sz="1400" b="1" dirty="0">
                <a:solidFill>
                  <a:schemeClr val="tx1"/>
                </a:solidFill>
              </a:rPr>
              <a:t>MedComms for Pharma. From Evidence to Impact.</a:t>
            </a:r>
          </a:p>
        </p:txBody>
      </p:sp>
    </p:spTree>
    <p:extLst>
      <p:ext uri="{BB962C8B-B14F-4D97-AF65-F5344CB8AC3E}">
        <p14:creationId xmlns:p14="http://schemas.microsoft.com/office/powerpoint/2010/main" val="3225881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Divider Im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B34B6AC-9769-FB6F-8D34-203239E57FBA}"/>
              </a:ext>
            </a:extLst>
          </p:cNvPr>
          <p:cNvSpPr>
            <a:spLocks noGrp="1"/>
          </p:cNvSpPr>
          <p:nvPr>
            <p:ph type="pic" sz="quarter" idx="12"/>
          </p:nvPr>
        </p:nvSpPr>
        <p:spPr>
          <a:xfrm>
            <a:off x="0" y="0"/>
            <a:ext cx="3517900" cy="6858000"/>
          </a:xfrm>
          <a:solidFill>
            <a:schemeClr val="accent6"/>
          </a:solidFill>
        </p:spPr>
        <p:txBody>
          <a:bodyPr>
            <a:normAutofit/>
          </a:bodyPr>
          <a:lstStyle>
            <a:lvl1pPr marL="0" indent="0">
              <a:buNone/>
              <a:defRPr sz="1800"/>
            </a:lvl1pPr>
          </a:lstStyle>
          <a:p>
            <a:endParaRPr lang="en-US" dirty="0"/>
          </a:p>
        </p:txBody>
      </p:sp>
      <p:sp>
        <p:nvSpPr>
          <p:cNvPr id="8" name="Title 14">
            <a:extLst>
              <a:ext uri="{FF2B5EF4-FFF2-40B4-BE49-F238E27FC236}">
                <a16:creationId xmlns:a16="http://schemas.microsoft.com/office/drawing/2014/main" id="{62ABD80A-2EDD-BCC6-5888-89CC2B7D724A}"/>
              </a:ext>
            </a:extLst>
          </p:cNvPr>
          <p:cNvSpPr>
            <a:spLocks noGrp="1"/>
          </p:cNvSpPr>
          <p:nvPr>
            <p:ph type="title"/>
          </p:nvPr>
        </p:nvSpPr>
        <p:spPr>
          <a:xfrm>
            <a:off x="3958681" y="2290017"/>
            <a:ext cx="5885195" cy="2150967"/>
          </a:xfrm>
        </p:spPr>
        <p:txBody>
          <a:bodyPr lIns="0" rIns="0" anchor="ctr">
            <a:normAutofit/>
          </a:bodyPr>
          <a:lstStyle>
            <a:lvl1pPr>
              <a:lnSpc>
                <a:spcPct val="90000"/>
              </a:lnSpc>
              <a:defRPr sz="5400">
                <a:solidFill>
                  <a:schemeClr val="tx1"/>
                </a:solidFill>
              </a:defRPr>
            </a:lvl1pPr>
          </a:lstStyle>
          <a:p>
            <a:endParaRPr lang="en-US"/>
          </a:p>
        </p:txBody>
      </p:sp>
      <p:sp>
        <p:nvSpPr>
          <p:cNvPr id="9" name="Text Placeholder 9">
            <a:extLst>
              <a:ext uri="{FF2B5EF4-FFF2-40B4-BE49-F238E27FC236}">
                <a16:creationId xmlns:a16="http://schemas.microsoft.com/office/drawing/2014/main" id="{30A751AB-5424-5717-E722-87D0BC1588D1}"/>
              </a:ext>
            </a:extLst>
          </p:cNvPr>
          <p:cNvSpPr>
            <a:spLocks noGrp="1"/>
          </p:cNvSpPr>
          <p:nvPr>
            <p:ph type="body" sz="quarter" idx="11"/>
          </p:nvPr>
        </p:nvSpPr>
        <p:spPr>
          <a:xfrm>
            <a:off x="3958680" y="451344"/>
            <a:ext cx="5885194" cy="400110"/>
          </a:xfrm>
        </p:spPr>
        <p:txBody>
          <a:bodyPr lIns="0" rIns="0">
            <a:normAutofit/>
          </a:bodyPr>
          <a:lstStyle>
            <a:lvl1pPr marL="0" indent="0">
              <a:lnSpc>
                <a:spcPct val="100000"/>
              </a:lnSpc>
              <a:spcBef>
                <a:spcPts val="0"/>
              </a:spcBef>
              <a:buNone/>
              <a:defRPr sz="2000" b="1">
                <a:solidFill>
                  <a:schemeClr val="accent2"/>
                </a:solidFill>
              </a:defRPr>
            </a:lvl1pPr>
          </a:lstStyle>
          <a:p>
            <a:pPr lvl="0"/>
            <a:endParaRPr lang="en-US"/>
          </a:p>
        </p:txBody>
      </p:sp>
      <p:sp>
        <p:nvSpPr>
          <p:cNvPr id="4" name="TextBox 3">
            <a:extLst>
              <a:ext uri="{FF2B5EF4-FFF2-40B4-BE49-F238E27FC236}">
                <a16:creationId xmlns:a16="http://schemas.microsoft.com/office/drawing/2014/main" id="{484A90E4-48B9-46B0-2E7D-8E4B86A188ED}"/>
              </a:ext>
            </a:extLst>
          </p:cNvPr>
          <p:cNvSpPr txBox="1"/>
          <p:nvPr userDrawn="1"/>
        </p:nvSpPr>
        <p:spPr>
          <a:xfrm>
            <a:off x="3958680" y="6120296"/>
            <a:ext cx="4682668" cy="286360"/>
          </a:xfrm>
          <a:prstGeom prst="rect">
            <a:avLst/>
          </a:prstGeom>
          <a:noFill/>
        </p:spPr>
        <p:txBody>
          <a:bodyPr wrap="square" rtlCol="0">
            <a:spAutoFit/>
          </a:bodyPr>
          <a:lstStyle/>
          <a:p>
            <a:pPr>
              <a:lnSpc>
                <a:spcPts val="1480"/>
              </a:lnSpc>
            </a:pPr>
            <a:r>
              <a:rPr lang="en-US" sz="1400" b="1" dirty="0">
                <a:solidFill>
                  <a:schemeClr val="tx1"/>
                </a:solidFill>
              </a:rPr>
              <a:t>MedComms for Pharma. From Evidence to Impact.</a:t>
            </a:r>
          </a:p>
        </p:txBody>
      </p:sp>
    </p:spTree>
    <p:extLst>
      <p:ext uri="{BB962C8B-B14F-4D97-AF65-F5344CB8AC3E}">
        <p14:creationId xmlns:p14="http://schemas.microsoft.com/office/powerpoint/2010/main" val="5600835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Bleed Photo with text">
    <p:bg>
      <p:bgPr>
        <a:solidFill>
          <a:schemeClr val="accent6"/>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3A79A50-DA16-D861-585B-C08CA6CFE7BA}"/>
              </a:ext>
            </a:extLst>
          </p:cNvPr>
          <p:cNvSpPr>
            <a:spLocks noGrp="1"/>
          </p:cNvSpPr>
          <p:nvPr>
            <p:ph type="pic" sz="quarter" idx="10"/>
          </p:nvPr>
        </p:nvSpPr>
        <p:spPr>
          <a:xfrm>
            <a:off x="0" y="0"/>
            <a:ext cx="12192000" cy="6858000"/>
          </a:xfrm>
        </p:spPr>
        <p:txBody>
          <a:bodyPr>
            <a:normAutofit/>
          </a:bodyPr>
          <a:lstStyle>
            <a:lvl1pPr marL="0" indent="0">
              <a:buNone/>
              <a:defRPr sz="1800"/>
            </a:lvl1pPr>
          </a:lstStyle>
          <a:p>
            <a:endParaRPr lang="en-US" dirty="0"/>
          </a:p>
        </p:txBody>
      </p:sp>
      <p:sp>
        <p:nvSpPr>
          <p:cNvPr id="9" name="Text Placeholder 9">
            <a:extLst>
              <a:ext uri="{FF2B5EF4-FFF2-40B4-BE49-F238E27FC236}">
                <a16:creationId xmlns:a16="http://schemas.microsoft.com/office/drawing/2014/main" id="{14F24A8E-58D0-FE08-5DB0-D9FDD68803EB}"/>
              </a:ext>
            </a:extLst>
          </p:cNvPr>
          <p:cNvSpPr>
            <a:spLocks noGrp="1"/>
          </p:cNvSpPr>
          <p:nvPr>
            <p:ph type="body" sz="quarter" idx="11" hasCustomPrompt="1"/>
          </p:nvPr>
        </p:nvSpPr>
        <p:spPr>
          <a:xfrm>
            <a:off x="507977" y="451344"/>
            <a:ext cx="651956" cy="379976"/>
          </a:xfrm>
        </p:spPr>
        <p:txBody>
          <a:bodyPr lIns="0" rIns="0">
            <a:normAutofit/>
          </a:bodyPr>
          <a:lstStyle>
            <a:lvl1pPr marL="0" indent="0">
              <a:lnSpc>
                <a:spcPct val="100000"/>
              </a:lnSpc>
              <a:spcBef>
                <a:spcPts val="0"/>
              </a:spcBef>
              <a:buNone/>
              <a:defRPr sz="2000" b="1">
                <a:solidFill>
                  <a:schemeClr val="bg1"/>
                </a:solidFill>
              </a:defRPr>
            </a:lvl1pPr>
          </a:lstStyle>
          <a:p>
            <a:pPr lvl="0"/>
            <a:r>
              <a:rPr lang="en-US"/>
              <a:t>01</a:t>
            </a:r>
          </a:p>
        </p:txBody>
      </p:sp>
      <p:sp>
        <p:nvSpPr>
          <p:cNvPr id="10" name="Title 14">
            <a:extLst>
              <a:ext uri="{FF2B5EF4-FFF2-40B4-BE49-F238E27FC236}">
                <a16:creationId xmlns:a16="http://schemas.microsoft.com/office/drawing/2014/main" id="{D1466D01-828D-E424-4B4E-DE14B15F60D9}"/>
              </a:ext>
            </a:extLst>
          </p:cNvPr>
          <p:cNvSpPr>
            <a:spLocks noGrp="1"/>
          </p:cNvSpPr>
          <p:nvPr>
            <p:ph type="title"/>
          </p:nvPr>
        </p:nvSpPr>
        <p:spPr>
          <a:xfrm>
            <a:off x="507978" y="2675075"/>
            <a:ext cx="5486422" cy="1450334"/>
          </a:xfrm>
        </p:spPr>
        <p:txBody>
          <a:bodyPr lIns="0" rIns="0" anchor="ctr">
            <a:normAutofit/>
          </a:bodyPr>
          <a:lstStyle>
            <a:lvl1pPr>
              <a:lnSpc>
                <a:spcPct val="90000"/>
              </a:lnSpc>
              <a:defRPr sz="4800">
                <a:solidFill>
                  <a:schemeClr val="bg1"/>
                </a:solidFill>
              </a:defRPr>
            </a:lvl1pPr>
          </a:lstStyle>
          <a:p>
            <a:endParaRPr lang="en-US"/>
          </a:p>
        </p:txBody>
      </p:sp>
    </p:spTree>
    <p:extLst>
      <p:ext uri="{BB962C8B-B14F-4D97-AF65-F5344CB8AC3E}">
        <p14:creationId xmlns:p14="http://schemas.microsoft.com/office/powerpoint/2010/main" val="22109746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8" name="Picture Placeholder 2">
            <a:extLst>
              <a:ext uri="{FF2B5EF4-FFF2-40B4-BE49-F238E27FC236}">
                <a16:creationId xmlns:a16="http://schemas.microsoft.com/office/drawing/2014/main" id="{C33EBFEB-8495-2EAC-FFD7-D0D21A38F7E3}"/>
              </a:ext>
            </a:extLst>
          </p:cNvPr>
          <p:cNvSpPr>
            <a:spLocks noGrp="1"/>
          </p:cNvSpPr>
          <p:nvPr>
            <p:ph type="pic" sz="quarter" idx="12"/>
          </p:nvPr>
        </p:nvSpPr>
        <p:spPr>
          <a:xfrm>
            <a:off x="6665797" y="0"/>
            <a:ext cx="5526201" cy="6858000"/>
          </a:xfrm>
          <a:solidFill>
            <a:schemeClr val="accent6"/>
          </a:solidFill>
        </p:spPr>
        <p:txBody>
          <a:bodyPr>
            <a:normAutofit/>
          </a:bodyPr>
          <a:lstStyle>
            <a:lvl1pPr marL="0" indent="0">
              <a:buNone/>
              <a:defRPr sz="1800"/>
            </a:lvl1pPr>
          </a:lstStyle>
          <a:p>
            <a:endParaRPr lang="en-US" dirty="0"/>
          </a:p>
        </p:txBody>
      </p:sp>
      <p:sp>
        <p:nvSpPr>
          <p:cNvPr id="2" name="Text Placeholder 9">
            <a:extLst>
              <a:ext uri="{FF2B5EF4-FFF2-40B4-BE49-F238E27FC236}">
                <a16:creationId xmlns:a16="http://schemas.microsoft.com/office/drawing/2014/main" id="{D82041D8-5DF8-7B20-95FE-07C76B8A6D0F}"/>
              </a:ext>
            </a:extLst>
          </p:cNvPr>
          <p:cNvSpPr>
            <a:spLocks noGrp="1"/>
          </p:cNvSpPr>
          <p:nvPr>
            <p:ph type="body" sz="quarter" idx="11"/>
          </p:nvPr>
        </p:nvSpPr>
        <p:spPr>
          <a:xfrm>
            <a:off x="495298" y="1044223"/>
            <a:ext cx="4893853" cy="500861"/>
          </a:xfrm>
        </p:spPr>
        <p:txBody>
          <a:bodyPr lIns="0" rIns="0">
            <a:normAutofit/>
          </a:bodyPr>
          <a:lstStyle>
            <a:lvl1pPr marL="0" indent="0">
              <a:lnSpc>
                <a:spcPct val="100000"/>
              </a:lnSpc>
              <a:spcBef>
                <a:spcPts val="0"/>
              </a:spcBef>
              <a:buNone/>
              <a:defRPr sz="2400">
                <a:solidFill>
                  <a:schemeClr val="tx1"/>
                </a:solidFill>
              </a:defRPr>
            </a:lvl1pPr>
          </a:lstStyle>
          <a:p>
            <a:pPr lvl="0"/>
            <a:endParaRPr lang="en-US"/>
          </a:p>
        </p:txBody>
      </p:sp>
      <p:cxnSp>
        <p:nvCxnSpPr>
          <p:cNvPr id="11" name="Straight Connector 10">
            <a:extLst>
              <a:ext uri="{FF2B5EF4-FFF2-40B4-BE49-F238E27FC236}">
                <a16:creationId xmlns:a16="http://schemas.microsoft.com/office/drawing/2014/main" id="{2585AE5D-A897-0D7C-D267-F4CDCECC7855}"/>
              </a:ext>
            </a:extLst>
          </p:cNvPr>
          <p:cNvCxnSpPr/>
          <p:nvPr userDrawn="1"/>
        </p:nvCxnSpPr>
        <p:spPr>
          <a:xfrm>
            <a:off x="495299" y="2490651"/>
            <a:ext cx="4893854" cy="0"/>
          </a:xfrm>
          <a:prstGeom prst="line">
            <a:avLst/>
          </a:prstGeom>
          <a:ln w="9525">
            <a:solidFill>
              <a:srgbClr val="74CE73"/>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D1D7AEF2-610D-3BEC-8647-0ACDEB56F37A}"/>
              </a:ext>
            </a:extLst>
          </p:cNvPr>
          <p:cNvCxnSpPr/>
          <p:nvPr userDrawn="1"/>
        </p:nvCxnSpPr>
        <p:spPr>
          <a:xfrm>
            <a:off x="495299" y="3222171"/>
            <a:ext cx="4893854" cy="0"/>
          </a:xfrm>
          <a:prstGeom prst="line">
            <a:avLst/>
          </a:prstGeom>
          <a:ln w="9525">
            <a:solidFill>
              <a:srgbClr val="74CE73"/>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A55066A4-62AD-4432-FADA-09C658F37BF1}"/>
              </a:ext>
            </a:extLst>
          </p:cNvPr>
          <p:cNvCxnSpPr/>
          <p:nvPr userDrawn="1"/>
        </p:nvCxnSpPr>
        <p:spPr>
          <a:xfrm>
            <a:off x="495299" y="3953691"/>
            <a:ext cx="4893854" cy="0"/>
          </a:xfrm>
          <a:prstGeom prst="line">
            <a:avLst/>
          </a:prstGeom>
          <a:ln w="9525">
            <a:solidFill>
              <a:srgbClr val="74CE73"/>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FD25B639-1593-0B25-21FE-88C74E5060D2}"/>
              </a:ext>
            </a:extLst>
          </p:cNvPr>
          <p:cNvCxnSpPr/>
          <p:nvPr userDrawn="1"/>
        </p:nvCxnSpPr>
        <p:spPr>
          <a:xfrm>
            <a:off x="495299" y="4650808"/>
            <a:ext cx="4893854" cy="0"/>
          </a:xfrm>
          <a:prstGeom prst="line">
            <a:avLst/>
          </a:prstGeom>
          <a:ln w="9525">
            <a:solidFill>
              <a:srgbClr val="74CE73"/>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1E7ABAFC-F92A-29C7-7E25-9272BB0F755E}"/>
              </a:ext>
            </a:extLst>
          </p:cNvPr>
          <p:cNvCxnSpPr/>
          <p:nvPr userDrawn="1"/>
        </p:nvCxnSpPr>
        <p:spPr>
          <a:xfrm>
            <a:off x="495299" y="5393192"/>
            <a:ext cx="4893854" cy="0"/>
          </a:xfrm>
          <a:prstGeom prst="line">
            <a:avLst/>
          </a:prstGeom>
          <a:ln w="9525">
            <a:solidFill>
              <a:srgbClr val="74CE73"/>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9" name="Title 14">
            <a:extLst>
              <a:ext uri="{FF2B5EF4-FFF2-40B4-BE49-F238E27FC236}">
                <a16:creationId xmlns:a16="http://schemas.microsoft.com/office/drawing/2014/main" id="{8D68FE89-9FFC-0381-FA88-85FF661FAA64}"/>
              </a:ext>
            </a:extLst>
          </p:cNvPr>
          <p:cNvSpPr>
            <a:spLocks noGrp="1"/>
          </p:cNvSpPr>
          <p:nvPr>
            <p:ph type="title"/>
          </p:nvPr>
        </p:nvSpPr>
        <p:spPr>
          <a:xfrm>
            <a:off x="495298" y="312366"/>
            <a:ext cx="4893853" cy="708360"/>
          </a:xfrm>
        </p:spPr>
        <p:txBody>
          <a:bodyPr lIns="0" rIns="0" anchor="ctr">
            <a:normAutofit/>
          </a:bodyPr>
          <a:lstStyle>
            <a:lvl1pPr>
              <a:lnSpc>
                <a:spcPct val="90000"/>
              </a:lnSpc>
              <a:defRPr sz="4000">
                <a:solidFill>
                  <a:schemeClr val="tx1"/>
                </a:solidFill>
              </a:defRPr>
            </a:lvl1pPr>
          </a:lstStyle>
          <a:p>
            <a:endParaRPr lang="en-US"/>
          </a:p>
        </p:txBody>
      </p:sp>
      <p:sp>
        <p:nvSpPr>
          <p:cNvPr id="20" name="Text Placeholder 9">
            <a:extLst>
              <a:ext uri="{FF2B5EF4-FFF2-40B4-BE49-F238E27FC236}">
                <a16:creationId xmlns:a16="http://schemas.microsoft.com/office/drawing/2014/main" id="{59EBFD83-87FD-2F99-5A9C-55DD19BDE5C8}"/>
              </a:ext>
            </a:extLst>
          </p:cNvPr>
          <p:cNvSpPr>
            <a:spLocks noGrp="1"/>
          </p:cNvSpPr>
          <p:nvPr>
            <p:ph type="body" sz="quarter" idx="13"/>
          </p:nvPr>
        </p:nvSpPr>
        <p:spPr>
          <a:xfrm>
            <a:off x="495298" y="1943039"/>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21" name="Text Placeholder 9">
            <a:extLst>
              <a:ext uri="{FF2B5EF4-FFF2-40B4-BE49-F238E27FC236}">
                <a16:creationId xmlns:a16="http://schemas.microsoft.com/office/drawing/2014/main" id="{918631ED-7B53-674F-7699-09C271499972}"/>
              </a:ext>
            </a:extLst>
          </p:cNvPr>
          <p:cNvSpPr>
            <a:spLocks noGrp="1"/>
          </p:cNvSpPr>
          <p:nvPr>
            <p:ph type="body" sz="quarter" idx="14"/>
          </p:nvPr>
        </p:nvSpPr>
        <p:spPr>
          <a:xfrm>
            <a:off x="495298" y="2672037"/>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22" name="Text Placeholder 9">
            <a:extLst>
              <a:ext uri="{FF2B5EF4-FFF2-40B4-BE49-F238E27FC236}">
                <a16:creationId xmlns:a16="http://schemas.microsoft.com/office/drawing/2014/main" id="{D926DC76-2DFA-4534-6C16-5F493CF5C50B}"/>
              </a:ext>
            </a:extLst>
          </p:cNvPr>
          <p:cNvSpPr>
            <a:spLocks noGrp="1"/>
          </p:cNvSpPr>
          <p:nvPr>
            <p:ph type="body" sz="quarter" idx="15"/>
          </p:nvPr>
        </p:nvSpPr>
        <p:spPr>
          <a:xfrm>
            <a:off x="495298" y="3401035"/>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23" name="Text Placeholder 9">
            <a:extLst>
              <a:ext uri="{FF2B5EF4-FFF2-40B4-BE49-F238E27FC236}">
                <a16:creationId xmlns:a16="http://schemas.microsoft.com/office/drawing/2014/main" id="{0A961224-A94B-524F-A158-95FA21146194}"/>
              </a:ext>
            </a:extLst>
          </p:cNvPr>
          <p:cNvSpPr>
            <a:spLocks noGrp="1"/>
          </p:cNvSpPr>
          <p:nvPr>
            <p:ph type="body" sz="quarter" idx="16"/>
          </p:nvPr>
        </p:nvSpPr>
        <p:spPr>
          <a:xfrm>
            <a:off x="495298" y="4130033"/>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24" name="Text Placeholder 9">
            <a:extLst>
              <a:ext uri="{FF2B5EF4-FFF2-40B4-BE49-F238E27FC236}">
                <a16:creationId xmlns:a16="http://schemas.microsoft.com/office/drawing/2014/main" id="{6F8C6D5C-EB4B-A387-8BE8-5A714AD5B75A}"/>
              </a:ext>
            </a:extLst>
          </p:cNvPr>
          <p:cNvSpPr>
            <a:spLocks noGrp="1"/>
          </p:cNvSpPr>
          <p:nvPr>
            <p:ph type="body" sz="quarter" idx="17"/>
          </p:nvPr>
        </p:nvSpPr>
        <p:spPr>
          <a:xfrm>
            <a:off x="495298" y="4859031"/>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25" name="Text Placeholder 9">
            <a:extLst>
              <a:ext uri="{FF2B5EF4-FFF2-40B4-BE49-F238E27FC236}">
                <a16:creationId xmlns:a16="http://schemas.microsoft.com/office/drawing/2014/main" id="{85EF9C8B-29FF-535F-8734-82BBA4BF4B7E}"/>
              </a:ext>
            </a:extLst>
          </p:cNvPr>
          <p:cNvSpPr>
            <a:spLocks noGrp="1"/>
          </p:cNvSpPr>
          <p:nvPr>
            <p:ph type="body" sz="quarter" idx="18"/>
          </p:nvPr>
        </p:nvSpPr>
        <p:spPr>
          <a:xfrm>
            <a:off x="495298" y="5560338"/>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6" name="TextBox 5">
            <a:extLst>
              <a:ext uri="{FF2B5EF4-FFF2-40B4-BE49-F238E27FC236}">
                <a16:creationId xmlns:a16="http://schemas.microsoft.com/office/drawing/2014/main" id="{D8E65AF7-2DF5-5FBB-185A-9FC1BF824E57}"/>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Kinetix Health Group 2026</a:t>
            </a:r>
          </a:p>
        </p:txBody>
      </p:sp>
    </p:spTree>
    <p:extLst>
      <p:ext uri="{BB962C8B-B14F-4D97-AF65-F5344CB8AC3E}">
        <p14:creationId xmlns:p14="http://schemas.microsoft.com/office/powerpoint/2010/main" val="10081419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ACA229-5684-C36A-7B7C-F105AA9A0296}"/>
              </a:ext>
            </a:extLst>
          </p:cNvPr>
          <p:cNvSpPr/>
          <p:nvPr userDrawn="1"/>
        </p:nvSpPr>
        <p:spPr>
          <a:xfrm>
            <a:off x="164892" y="419725"/>
            <a:ext cx="5168692" cy="6100996"/>
          </a:xfrm>
          <a:prstGeom prst="rect">
            <a:avLst/>
          </a:prstGeom>
          <a:solidFill>
            <a:srgbClr val="E4F5E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Graphic 3">
            <a:extLst>
              <a:ext uri="{FF2B5EF4-FFF2-40B4-BE49-F238E27FC236}">
                <a16:creationId xmlns:a16="http://schemas.microsoft.com/office/drawing/2014/main" id="{96B9B878-9014-5A07-C54F-56777106C1F0}"/>
              </a:ext>
            </a:extLst>
          </p:cNvPr>
          <p:cNvPicPr>
            <a:picLocks noChangeAspect="1"/>
          </p:cNvPicPr>
          <p:nvPr userDrawn="1"/>
        </p:nvPicPr>
        <p:blipFill>
          <a:blip>
            <a:extLst>
              <a:ext uri="{96DAC541-7B7A-43D3-8B79-37D633B846F1}">
                <asvg:svgBlip xmlns:asvg="http://schemas.microsoft.com/office/drawing/2016/SVG/main" r:embed="rId2"/>
              </a:ext>
            </a:extLst>
          </a:blip>
          <a:srcRect t="662" b="630"/>
          <a:stretch>
            <a:fillRect/>
          </a:stretch>
        </p:blipFill>
        <p:spPr>
          <a:xfrm>
            <a:off x="0" y="1"/>
            <a:ext cx="5500161" cy="6872990"/>
          </a:xfrm>
          <a:prstGeom prst="rect">
            <a:avLst/>
          </a:prstGeom>
        </p:spPr>
      </p:pic>
      <p:sp>
        <p:nvSpPr>
          <p:cNvPr id="2" name="Text Placeholder 9">
            <a:extLst>
              <a:ext uri="{FF2B5EF4-FFF2-40B4-BE49-F238E27FC236}">
                <a16:creationId xmlns:a16="http://schemas.microsoft.com/office/drawing/2014/main" id="{D82041D8-5DF8-7B20-95FE-07C76B8A6D0F}"/>
              </a:ext>
            </a:extLst>
          </p:cNvPr>
          <p:cNvSpPr>
            <a:spLocks noGrp="1"/>
          </p:cNvSpPr>
          <p:nvPr>
            <p:ph type="body" sz="quarter" idx="11"/>
          </p:nvPr>
        </p:nvSpPr>
        <p:spPr>
          <a:xfrm>
            <a:off x="6467857" y="1044223"/>
            <a:ext cx="4893853" cy="500861"/>
          </a:xfrm>
        </p:spPr>
        <p:txBody>
          <a:bodyPr lIns="0" rIns="0">
            <a:normAutofit/>
          </a:bodyPr>
          <a:lstStyle>
            <a:lvl1pPr marL="0" indent="0">
              <a:lnSpc>
                <a:spcPct val="100000"/>
              </a:lnSpc>
              <a:spcBef>
                <a:spcPts val="0"/>
              </a:spcBef>
              <a:buNone/>
              <a:defRPr sz="2400">
                <a:solidFill>
                  <a:schemeClr val="tx1"/>
                </a:solidFill>
              </a:defRPr>
            </a:lvl1pPr>
          </a:lstStyle>
          <a:p>
            <a:pPr lvl="0"/>
            <a:endParaRPr lang="en-US"/>
          </a:p>
        </p:txBody>
      </p:sp>
      <p:cxnSp>
        <p:nvCxnSpPr>
          <p:cNvPr id="11" name="Straight Connector 10">
            <a:extLst>
              <a:ext uri="{FF2B5EF4-FFF2-40B4-BE49-F238E27FC236}">
                <a16:creationId xmlns:a16="http://schemas.microsoft.com/office/drawing/2014/main" id="{2585AE5D-A897-0D7C-D267-F4CDCECC7855}"/>
              </a:ext>
            </a:extLst>
          </p:cNvPr>
          <p:cNvCxnSpPr>
            <a:cxnSpLocks/>
          </p:cNvCxnSpPr>
          <p:nvPr userDrawn="1"/>
        </p:nvCxnSpPr>
        <p:spPr>
          <a:xfrm>
            <a:off x="6467857" y="2490651"/>
            <a:ext cx="4893854" cy="0"/>
          </a:xfrm>
          <a:prstGeom prst="line">
            <a:avLst/>
          </a:prstGeom>
          <a:ln w="9525">
            <a:solidFill>
              <a:srgbClr val="74CE73"/>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D1D7AEF2-610D-3BEC-8647-0ACDEB56F37A}"/>
              </a:ext>
            </a:extLst>
          </p:cNvPr>
          <p:cNvCxnSpPr>
            <a:cxnSpLocks/>
          </p:cNvCxnSpPr>
          <p:nvPr userDrawn="1"/>
        </p:nvCxnSpPr>
        <p:spPr>
          <a:xfrm>
            <a:off x="6467857" y="3222171"/>
            <a:ext cx="4893854" cy="0"/>
          </a:xfrm>
          <a:prstGeom prst="line">
            <a:avLst/>
          </a:prstGeom>
          <a:ln w="9525">
            <a:solidFill>
              <a:srgbClr val="74CE73"/>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A55066A4-62AD-4432-FADA-09C658F37BF1}"/>
              </a:ext>
            </a:extLst>
          </p:cNvPr>
          <p:cNvCxnSpPr>
            <a:cxnSpLocks/>
          </p:cNvCxnSpPr>
          <p:nvPr userDrawn="1"/>
        </p:nvCxnSpPr>
        <p:spPr>
          <a:xfrm>
            <a:off x="6467857" y="3953691"/>
            <a:ext cx="4893854" cy="0"/>
          </a:xfrm>
          <a:prstGeom prst="line">
            <a:avLst/>
          </a:prstGeom>
          <a:ln w="9525">
            <a:solidFill>
              <a:srgbClr val="74CE73"/>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FD25B639-1593-0B25-21FE-88C74E5060D2}"/>
              </a:ext>
            </a:extLst>
          </p:cNvPr>
          <p:cNvCxnSpPr>
            <a:cxnSpLocks/>
          </p:cNvCxnSpPr>
          <p:nvPr userDrawn="1"/>
        </p:nvCxnSpPr>
        <p:spPr>
          <a:xfrm>
            <a:off x="6467857" y="4650808"/>
            <a:ext cx="4893854" cy="0"/>
          </a:xfrm>
          <a:prstGeom prst="line">
            <a:avLst/>
          </a:prstGeom>
          <a:ln w="9525">
            <a:solidFill>
              <a:srgbClr val="74CE73"/>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1E7ABAFC-F92A-29C7-7E25-9272BB0F755E}"/>
              </a:ext>
            </a:extLst>
          </p:cNvPr>
          <p:cNvCxnSpPr>
            <a:cxnSpLocks/>
          </p:cNvCxnSpPr>
          <p:nvPr userDrawn="1"/>
        </p:nvCxnSpPr>
        <p:spPr>
          <a:xfrm>
            <a:off x="6467857" y="5393192"/>
            <a:ext cx="4893854" cy="0"/>
          </a:xfrm>
          <a:prstGeom prst="line">
            <a:avLst/>
          </a:prstGeom>
          <a:ln w="9525">
            <a:solidFill>
              <a:srgbClr val="74CE73"/>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9" name="Title 14">
            <a:extLst>
              <a:ext uri="{FF2B5EF4-FFF2-40B4-BE49-F238E27FC236}">
                <a16:creationId xmlns:a16="http://schemas.microsoft.com/office/drawing/2014/main" id="{8D68FE89-9FFC-0381-FA88-85FF661FAA64}"/>
              </a:ext>
            </a:extLst>
          </p:cNvPr>
          <p:cNvSpPr>
            <a:spLocks noGrp="1"/>
          </p:cNvSpPr>
          <p:nvPr>
            <p:ph type="title"/>
          </p:nvPr>
        </p:nvSpPr>
        <p:spPr>
          <a:xfrm>
            <a:off x="6467857" y="312366"/>
            <a:ext cx="4893853" cy="708360"/>
          </a:xfrm>
        </p:spPr>
        <p:txBody>
          <a:bodyPr lIns="0" rIns="0" anchor="ctr">
            <a:normAutofit/>
          </a:bodyPr>
          <a:lstStyle>
            <a:lvl1pPr>
              <a:lnSpc>
                <a:spcPct val="90000"/>
              </a:lnSpc>
              <a:defRPr sz="4000">
                <a:solidFill>
                  <a:schemeClr val="tx1"/>
                </a:solidFill>
              </a:defRPr>
            </a:lvl1pPr>
          </a:lstStyle>
          <a:p>
            <a:endParaRPr lang="en-US"/>
          </a:p>
        </p:txBody>
      </p:sp>
      <p:sp>
        <p:nvSpPr>
          <p:cNvPr id="20" name="Text Placeholder 9">
            <a:extLst>
              <a:ext uri="{FF2B5EF4-FFF2-40B4-BE49-F238E27FC236}">
                <a16:creationId xmlns:a16="http://schemas.microsoft.com/office/drawing/2014/main" id="{59EBFD83-87FD-2F99-5A9C-55DD19BDE5C8}"/>
              </a:ext>
            </a:extLst>
          </p:cNvPr>
          <p:cNvSpPr>
            <a:spLocks noGrp="1"/>
          </p:cNvSpPr>
          <p:nvPr>
            <p:ph type="body" sz="quarter" idx="13"/>
          </p:nvPr>
        </p:nvSpPr>
        <p:spPr>
          <a:xfrm>
            <a:off x="6467857" y="1943039"/>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21" name="Text Placeholder 9">
            <a:extLst>
              <a:ext uri="{FF2B5EF4-FFF2-40B4-BE49-F238E27FC236}">
                <a16:creationId xmlns:a16="http://schemas.microsoft.com/office/drawing/2014/main" id="{918631ED-7B53-674F-7699-09C271499972}"/>
              </a:ext>
            </a:extLst>
          </p:cNvPr>
          <p:cNvSpPr>
            <a:spLocks noGrp="1"/>
          </p:cNvSpPr>
          <p:nvPr>
            <p:ph type="body" sz="quarter" idx="14"/>
          </p:nvPr>
        </p:nvSpPr>
        <p:spPr>
          <a:xfrm>
            <a:off x="6467857" y="2672037"/>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22" name="Text Placeholder 9">
            <a:extLst>
              <a:ext uri="{FF2B5EF4-FFF2-40B4-BE49-F238E27FC236}">
                <a16:creationId xmlns:a16="http://schemas.microsoft.com/office/drawing/2014/main" id="{D926DC76-2DFA-4534-6C16-5F493CF5C50B}"/>
              </a:ext>
            </a:extLst>
          </p:cNvPr>
          <p:cNvSpPr>
            <a:spLocks noGrp="1"/>
          </p:cNvSpPr>
          <p:nvPr>
            <p:ph type="body" sz="quarter" idx="15"/>
          </p:nvPr>
        </p:nvSpPr>
        <p:spPr>
          <a:xfrm>
            <a:off x="6467857" y="3401035"/>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23" name="Text Placeholder 9">
            <a:extLst>
              <a:ext uri="{FF2B5EF4-FFF2-40B4-BE49-F238E27FC236}">
                <a16:creationId xmlns:a16="http://schemas.microsoft.com/office/drawing/2014/main" id="{0A961224-A94B-524F-A158-95FA21146194}"/>
              </a:ext>
            </a:extLst>
          </p:cNvPr>
          <p:cNvSpPr>
            <a:spLocks noGrp="1"/>
          </p:cNvSpPr>
          <p:nvPr>
            <p:ph type="body" sz="quarter" idx="16"/>
          </p:nvPr>
        </p:nvSpPr>
        <p:spPr>
          <a:xfrm>
            <a:off x="6467857" y="4130033"/>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24" name="Text Placeholder 9">
            <a:extLst>
              <a:ext uri="{FF2B5EF4-FFF2-40B4-BE49-F238E27FC236}">
                <a16:creationId xmlns:a16="http://schemas.microsoft.com/office/drawing/2014/main" id="{6F8C6D5C-EB4B-A387-8BE8-5A714AD5B75A}"/>
              </a:ext>
            </a:extLst>
          </p:cNvPr>
          <p:cNvSpPr>
            <a:spLocks noGrp="1"/>
          </p:cNvSpPr>
          <p:nvPr>
            <p:ph type="body" sz="quarter" idx="17"/>
          </p:nvPr>
        </p:nvSpPr>
        <p:spPr>
          <a:xfrm>
            <a:off x="6467857" y="4859031"/>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25" name="Text Placeholder 9">
            <a:extLst>
              <a:ext uri="{FF2B5EF4-FFF2-40B4-BE49-F238E27FC236}">
                <a16:creationId xmlns:a16="http://schemas.microsoft.com/office/drawing/2014/main" id="{85EF9C8B-29FF-535F-8734-82BBA4BF4B7E}"/>
              </a:ext>
            </a:extLst>
          </p:cNvPr>
          <p:cNvSpPr>
            <a:spLocks noGrp="1"/>
          </p:cNvSpPr>
          <p:nvPr>
            <p:ph type="body" sz="quarter" idx="18"/>
          </p:nvPr>
        </p:nvSpPr>
        <p:spPr>
          <a:xfrm>
            <a:off x="6467857" y="5560338"/>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6" name="TextBox 5">
            <a:extLst>
              <a:ext uri="{FF2B5EF4-FFF2-40B4-BE49-F238E27FC236}">
                <a16:creationId xmlns:a16="http://schemas.microsoft.com/office/drawing/2014/main" id="{D8E65AF7-2DF5-5FBB-185A-9FC1BF824E57}"/>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accent6"/>
                </a:solidFill>
              </a:rPr>
              <a:t>CONFIDENTIAL   |    Kinetix Health Group 2026</a:t>
            </a:r>
          </a:p>
        </p:txBody>
      </p:sp>
      <p:pic>
        <p:nvPicPr>
          <p:cNvPr id="7" name="Picture 6">
            <a:extLst>
              <a:ext uri="{FF2B5EF4-FFF2-40B4-BE49-F238E27FC236}">
                <a16:creationId xmlns:a16="http://schemas.microsoft.com/office/drawing/2014/main" id="{56304C0B-00A9-335F-CB5B-9EDF9BE322F1}"/>
              </a:ext>
            </a:extLst>
          </p:cNvPr>
          <p:cNvPicPr>
            <a:picLocks noChangeAspect="1"/>
          </p:cNvPicPr>
          <p:nvPr userDrawn="1"/>
        </p:nvPicPr>
        <p:blipFill>
          <a:blip r:embed="rId3"/>
          <a:stretch>
            <a:fillRect/>
          </a:stretch>
        </p:blipFill>
        <p:spPr>
          <a:xfrm>
            <a:off x="1114010" y="337279"/>
            <a:ext cx="3709782" cy="5432677"/>
          </a:xfrm>
          <a:prstGeom prst="rect">
            <a:avLst/>
          </a:prstGeom>
        </p:spPr>
      </p:pic>
    </p:spTree>
    <p:extLst>
      <p:ext uri="{BB962C8B-B14F-4D97-AF65-F5344CB8AC3E}">
        <p14:creationId xmlns:p14="http://schemas.microsoft.com/office/powerpoint/2010/main" val="19012381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alf Image with Content">
    <p:spTree>
      <p:nvGrpSpPr>
        <p:cNvPr id="1" name=""/>
        <p:cNvGrpSpPr/>
        <p:nvPr/>
      </p:nvGrpSpPr>
      <p:grpSpPr>
        <a:xfrm>
          <a:off x="0" y="0"/>
          <a:ext cx="0" cy="0"/>
          <a:chOff x="0" y="0"/>
          <a:chExt cx="0" cy="0"/>
        </a:xfrm>
      </p:grpSpPr>
      <p:sp>
        <p:nvSpPr>
          <p:cNvPr id="11" name="Title 14">
            <a:extLst>
              <a:ext uri="{FF2B5EF4-FFF2-40B4-BE49-F238E27FC236}">
                <a16:creationId xmlns:a16="http://schemas.microsoft.com/office/drawing/2014/main" id="{65A7E6F3-BC36-22BE-D0DD-A0AE793B1538}"/>
              </a:ext>
            </a:extLst>
          </p:cNvPr>
          <p:cNvSpPr>
            <a:spLocks noGrp="1"/>
          </p:cNvSpPr>
          <p:nvPr>
            <p:ph type="title"/>
          </p:nvPr>
        </p:nvSpPr>
        <p:spPr>
          <a:xfrm>
            <a:off x="6467856" y="513969"/>
            <a:ext cx="5253748" cy="1386691"/>
          </a:xfrm>
        </p:spPr>
        <p:txBody>
          <a:bodyPr lIns="0" rIns="0" anchor="t">
            <a:normAutofit/>
          </a:bodyPr>
          <a:lstStyle>
            <a:lvl1pPr>
              <a:lnSpc>
                <a:spcPct val="90000"/>
              </a:lnSpc>
              <a:defRPr sz="4000">
                <a:solidFill>
                  <a:schemeClr val="tx1"/>
                </a:solidFill>
              </a:defRPr>
            </a:lvl1pPr>
          </a:lstStyle>
          <a:p>
            <a:endParaRPr lang="en-US"/>
          </a:p>
        </p:txBody>
      </p:sp>
      <p:sp>
        <p:nvSpPr>
          <p:cNvPr id="10" name="Picture Placeholder 2">
            <a:extLst>
              <a:ext uri="{FF2B5EF4-FFF2-40B4-BE49-F238E27FC236}">
                <a16:creationId xmlns:a16="http://schemas.microsoft.com/office/drawing/2014/main" id="{98DDE48B-7490-884D-5D15-160C99E18E77}"/>
              </a:ext>
            </a:extLst>
          </p:cNvPr>
          <p:cNvSpPr>
            <a:spLocks noGrp="1"/>
          </p:cNvSpPr>
          <p:nvPr>
            <p:ph type="pic" sz="quarter" idx="12"/>
          </p:nvPr>
        </p:nvSpPr>
        <p:spPr>
          <a:xfrm>
            <a:off x="0" y="0"/>
            <a:ext cx="5983940" cy="6858000"/>
          </a:xfrm>
          <a:solidFill>
            <a:schemeClr val="accent6"/>
          </a:solidFill>
        </p:spPr>
        <p:txBody>
          <a:bodyPr>
            <a:normAutofit/>
          </a:bodyPr>
          <a:lstStyle>
            <a:lvl1pPr marL="0" indent="0">
              <a:buNone/>
              <a:defRPr sz="1800"/>
            </a:lvl1pPr>
          </a:lstStyle>
          <a:p>
            <a:endParaRPr lang="en-US" dirty="0"/>
          </a:p>
        </p:txBody>
      </p:sp>
      <p:sp>
        <p:nvSpPr>
          <p:cNvPr id="12" name="Text Placeholder 9">
            <a:extLst>
              <a:ext uri="{FF2B5EF4-FFF2-40B4-BE49-F238E27FC236}">
                <a16:creationId xmlns:a16="http://schemas.microsoft.com/office/drawing/2014/main" id="{1DD7E609-8749-99FF-9A74-4BDD08D9A82F}"/>
              </a:ext>
            </a:extLst>
          </p:cNvPr>
          <p:cNvSpPr>
            <a:spLocks noGrp="1"/>
          </p:cNvSpPr>
          <p:nvPr>
            <p:ph type="body" sz="quarter" idx="13"/>
          </p:nvPr>
        </p:nvSpPr>
        <p:spPr>
          <a:xfrm>
            <a:off x="6467856" y="1900660"/>
            <a:ext cx="5253748" cy="395977"/>
          </a:xfrm>
        </p:spPr>
        <p:txBody>
          <a:bodyPr lIns="0" rIns="0">
            <a:normAutofit/>
          </a:bodyPr>
          <a:lstStyle>
            <a:lvl1pPr marL="0" indent="0">
              <a:lnSpc>
                <a:spcPct val="100000"/>
              </a:lnSpc>
              <a:spcBef>
                <a:spcPts val="0"/>
              </a:spcBef>
              <a:buNone/>
              <a:defRPr sz="1800" b="1">
                <a:solidFill>
                  <a:schemeClr val="tx1"/>
                </a:solidFill>
              </a:defRPr>
            </a:lvl1pPr>
          </a:lstStyle>
          <a:p>
            <a:pPr lvl="0"/>
            <a:endParaRPr lang="en-US"/>
          </a:p>
        </p:txBody>
      </p:sp>
      <p:sp>
        <p:nvSpPr>
          <p:cNvPr id="13" name="Text Placeholder 9">
            <a:extLst>
              <a:ext uri="{FF2B5EF4-FFF2-40B4-BE49-F238E27FC236}">
                <a16:creationId xmlns:a16="http://schemas.microsoft.com/office/drawing/2014/main" id="{27756168-60E1-5BF1-7104-3637457AA75E}"/>
              </a:ext>
            </a:extLst>
          </p:cNvPr>
          <p:cNvSpPr>
            <a:spLocks noGrp="1"/>
          </p:cNvSpPr>
          <p:nvPr>
            <p:ph type="body" sz="quarter" idx="14"/>
          </p:nvPr>
        </p:nvSpPr>
        <p:spPr>
          <a:xfrm>
            <a:off x="6467857" y="3493720"/>
            <a:ext cx="5243586" cy="1960786"/>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14" name="Text Placeholder 9">
            <a:extLst>
              <a:ext uri="{FF2B5EF4-FFF2-40B4-BE49-F238E27FC236}">
                <a16:creationId xmlns:a16="http://schemas.microsoft.com/office/drawing/2014/main" id="{DF89760D-875B-D5CF-46F1-8C624B68894A}"/>
              </a:ext>
            </a:extLst>
          </p:cNvPr>
          <p:cNvSpPr>
            <a:spLocks noGrp="1"/>
          </p:cNvSpPr>
          <p:nvPr>
            <p:ph type="body" sz="quarter" idx="15"/>
          </p:nvPr>
        </p:nvSpPr>
        <p:spPr>
          <a:xfrm>
            <a:off x="6467857" y="2373458"/>
            <a:ext cx="5253748" cy="933272"/>
          </a:xfrm>
        </p:spPr>
        <p:txBody>
          <a:bodyPr lIns="0" rIns="0">
            <a:normAutofit/>
          </a:bodyPr>
          <a:lstStyle>
            <a:lvl1pPr marL="0" indent="0">
              <a:lnSpc>
                <a:spcPct val="100000"/>
              </a:lnSpc>
              <a:spcBef>
                <a:spcPts val="0"/>
              </a:spcBef>
              <a:buClr>
                <a:schemeClr val="accent2"/>
              </a:buClr>
              <a:buFont typeface="Arial" panose="020B0604020202020204" pitchFamily="34" charset="0"/>
              <a:buNone/>
              <a:defRPr sz="1600">
                <a:solidFill>
                  <a:schemeClr val="tx1"/>
                </a:solidFill>
              </a:defRPr>
            </a:lvl1pPr>
          </a:lstStyle>
          <a:p>
            <a:pPr lvl="0"/>
            <a:endParaRPr lang="en-US"/>
          </a:p>
        </p:txBody>
      </p:sp>
      <p:sp>
        <p:nvSpPr>
          <p:cNvPr id="2" name="Text Placeholder 9">
            <a:extLst>
              <a:ext uri="{FF2B5EF4-FFF2-40B4-BE49-F238E27FC236}">
                <a16:creationId xmlns:a16="http://schemas.microsoft.com/office/drawing/2014/main" id="{331D20D8-B57D-2F7F-85B4-A9B14085F5FB}"/>
              </a:ext>
            </a:extLst>
          </p:cNvPr>
          <p:cNvSpPr>
            <a:spLocks noGrp="1"/>
          </p:cNvSpPr>
          <p:nvPr>
            <p:ph type="body" sz="quarter" idx="17"/>
          </p:nvPr>
        </p:nvSpPr>
        <p:spPr>
          <a:xfrm>
            <a:off x="9105243" y="5779523"/>
            <a:ext cx="2616361" cy="564508"/>
          </a:xfrm>
          <a:prstGeom prst="roundRect">
            <a:avLst>
              <a:gd name="adj" fmla="val 50000"/>
            </a:avLst>
          </a:prstGeom>
          <a:solidFill>
            <a:schemeClr val="accent2"/>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2000">
                <a:solidFill>
                  <a:schemeClr val="tx1"/>
                </a:solidFill>
              </a:defRPr>
            </a:lvl1pPr>
          </a:lstStyle>
          <a:p>
            <a:pPr lvl="0"/>
            <a:endParaRPr lang="en-US"/>
          </a:p>
        </p:txBody>
      </p:sp>
      <p:sp>
        <p:nvSpPr>
          <p:cNvPr id="3" name="TextBox 2">
            <a:extLst>
              <a:ext uri="{FF2B5EF4-FFF2-40B4-BE49-F238E27FC236}">
                <a16:creationId xmlns:a16="http://schemas.microsoft.com/office/drawing/2014/main" id="{9EF521F7-2462-C6AB-D53E-1CC5E412740C}"/>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Kinetix Health Group 2026</a:t>
            </a:r>
          </a:p>
        </p:txBody>
      </p:sp>
    </p:spTree>
    <p:extLst>
      <p:ext uri="{BB962C8B-B14F-4D97-AF65-F5344CB8AC3E}">
        <p14:creationId xmlns:p14="http://schemas.microsoft.com/office/powerpoint/2010/main" val="166002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Half Image with Content">
    <p:spTree>
      <p:nvGrpSpPr>
        <p:cNvPr id="1" name=""/>
        <p:cNvGrpSpPr/>
        <p:nvPr/>
      </p:nvGrpSpPr>
      <p:grpSpPr>
        <a:xfrm>
          <a:off x="0" y="0"/>
          <a:ext cx="0" cy="0"/>
          <a:chOff x="0" y="0"/>
          <a:chExt cx="0" cy="0"/>
        </a:xfrm>
      </p:grpSpPr>
      <p:sp>
        <p:nvSpPr>
          <p:cNvPr id="11" name="Title 14">
            <a:extLst>
              <a:ext uri="{FF2B5EF4-FFF2-40B4-BE49-F238E27FC236}">
                <a16:creationId xmlns:a16="http://schemas.microsoft.com/office/drawing/2014/main" id="{65A7E6F3-BC36-22BE-D0DD-A0AE793B1538}"/>
              </a:ext>
            </a:extLst>
          </p:cNvPr>
          <p:cNvSpPr>
            <a:spLocks noGrp="1"/>
          </p:cNvSpPr>
          <p:nvPr>
            <p:ph type="title"/>
          </p:nvPr>
        </p:nvSpPr>
        <p:spPr>
          <a:xfrm>
            <a:off x="479624" y="513969"/>
            <a:ext cx="5253748" cy="707886"/>
          </a:xfrm>
        </p:spPr>
        <p:txBody>
          <a:bodyPr lIns="0" rIns="0" anchor="t">
            <a:normAutofit/>
          </a:bodyPr>
          <a:lstStyle>
            <a:lvl1pPr>
              <a:lnSpc>
                <a:spcPct val="90000"/>
              </a:lnSpc>
              <a:defRPr sz="4000">
                <a:solidFill>
                  <a:schemeClr val="tx1"/>
                </a:solidFill>
              </a:defRPr>
            </a:lvl1pPr>
          </a:lstStyle>
          <a:p>
            <a:endParaRPr lang="en-US"/>
          </a:p>
        </p:txBody>
      </p:sp>
      <p:sp>
        <p:nvSpPr>
          <p:cNvPr id="10" name="Picture Placeholder 2">
            <a:extLst>
              <a:ext uri="{FF2B5EF4-FFF2-40B4-BE49-F238E27FC236}">
                <a16:creationId xmlns:a16="http://schemas.microsoft.com/office/drawing/2014/main" id="{98DDE48B-7490-884D-5D15-160C99E18E77}"/>
              </a:ext>
            </a:extLst>
          </p:cNvPr>
          <p:cNvSpPr>
            <a:spLocks noGrp="1"/>
          </p:cNvSpPr>
          <p:nvPr>
            <p:ph type="pic" sz="quarter" idx="12"/>
          </p:nvPr>
        </p:nvSpPr>
        <p:spPr>
          <a:xfrm>
            <a:off x="6208060" y="0"/>
            <a:ext cx="5983940" cy="6858000"/>
          </a:xfrm>
          <a:solidFill>
            <a:schemeClr val="accent6"/>
          </a:solidFill>
        </p:spPr>
        <p:txBody>
          <a:bodyPr>
            <a:normAutofit/>
          </a:bodyPr>
          <a:lstStyle>
            <a:lvl1pPr marL="0" indent="0">
              <a:buNone/>
              <a:defRPr sz="1800"/>
            </a:lvl1pPr>
          </a:lstStyle>
          <a:p>
            <a:endParaRPr lang="en-US" dirty="0"/>
          </a:p>
        </p:txBody>
      </p:sp>
      <p:sp>
        <p:nvSpPr>
          <p:cNvPr id="12" name="Text Placeholder 9">
            <a:extLst>
              <a:ext uri="{FF2B5EF4-FFF2-40B4-BE49-F238E27FC236}">
                <a16:creationId xmlns:a16="http://schemas.microsoft.com/office/drawing/2014/main" id="{1DD7E609-8749-99FF-9A74-4BDD08D9A82F}"/>
              </a:ext>
            </a:extLst>
          </p:cNvPr>
          <p:cNvSpPr>
            <a:spLocks noGrp="1"/>
          </p:cNvSpPr>
          <p:nvPr>
            <p:ph type="body" sz="quarter" idx="13"/>
          </p:nvPr>
        </p:nvSpPr>
        <p:spPr>
          <a:xfrm>
            <a:off x="479624" y="1336458"/>
            <a:ext cx="5253748" cy="395977"/>
          </a:xfrm>
        </p:spPr>
        <p:txBody>
          <a:bodyPr lIns="0" rIns="0">
            <a:normAutofit/>
          </a:bodyPr>
          <a:lstStyle>
            <a:lvl1pPr marL="0" indent="0">
              <a:lnSpc>
                <a:spcPct val="100000"/>
              </a:lnSpc>
              <a:spcBef>
                <a:spcPts val="0"/>
              </a:spcBef>
              <a:buNone/>
              <a:defRPr sz="1800" b="1">
                <a:solidFill>
                  <a:schemeClr val="accent2"/>
                </a:solidFill>
              </a:defRPr>
            </a:lvl1pPr>
          </a:lstStyle>
          <a:p>
            <a:pPr lvl="0"/>
            <a:endParaRPr lang="en-US"/>
          </a:p>
        </p:txBody>
      </p:sp>
      <p:sp>
        <p:nvSpPr>
          <p:cNvPr id="13" name="Text Placeholder 9">
            <a:extLst>
              <a:ext uri="{FF2B5EF4-FFF2-40B4-BE49-F238E27FC236}">
                <a16:creationId xmlns:a16="http://schemas.microsoft.com/office/drawing/2014/main" id="{27756168-60E1-5BF1-7104-3637457AA75E}"/>
              </a:ext>
            </a:extLst>
          </p:cNvPr>
          <p:cNvSpPr>
            <a:spLocks noGrp="1"/>
          </p:cNvSpPr>
          <p:nvPr>
            <p:ph type="body" sz="quarter" idx="14"/>
          </p:nvPr>
        </p:nvSpPr>
        <p:spPr>
          <a:xfrm>
            <a:off x="479624" y="3493720"/>
            <a:ext cx="5243586" cy="1960786"/>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14" name="Text Placeholder 9">
            <a:extLst>
              <a:ext uri="{FF2B5EF4-FFF2-40B4-BE49-F238E27FC236}">
                <a16:creationId xmlns:a16="http://schemas.microsoft.com/office/drawing/2014/main" id="{DF89760D-875B-D5CF-46F1-8C624B68894A}"/>
              </a:ext>
            </a:extLst>
          </p:cNvPr>
          <p:cNvSpPr>
            <a:spLocks noGrp="1"/>
          </p:cNvSpPr>
          <p:nvPr>
            <p:ph type="body" sz="quarter" idx="15"/>
          </p:nvPr>
        </p:nvSpPr>
        <p:spPr>
          <a:xfrm>
            <a:off x="479624" y="1809256"/>
            <a:ext cx="5253748" cy="1555024"/>
          </a:xfrm>
        </p:spPr>
        <p:txBody>
          <a:bodyPr lIns="0" rIns="0">
            <a:normAutofit/>
          </a:bodyPr>
          <a:lstStyle>
            <a:lvl1pPr marL="0" indent="0">
              <a:lnSpc>
                <a:spcPct val="100000"/>
              </a:lnSpc>
              <a:spcBef>
                <a:spcPts val="0"/>
              </a:spcBef>
              <a:buClr>
                <a:schemeClr val="accent2"/>
              </a:buClr>
              <a:buFont typeface="Arial" panose="020B0604020202020204" pitchFamily="34" charset="0"/>
              <a:buNone/>
              <a:defRPr sz="1600">
                <a:solidFill>
                  <a:schemeClr val="tx1"/>
                </a:solidFill>
              </a:defRPr>
            </a:lvl1pPr>
          </a:lstStyle>
          <a:p>
            <a:pPr lvl="0"/>
            <a:endParaRPr lang="en-US"/>
          </a:p>
        </p:txBody>
      </p:sp>
      <p:sp>
        <p:nvSpPr>
          <p:cNvPr id="2" name="Text Placeholder 9">
            <a:extLst>
              <a:ext uri="{FF2B5EF4-FFF2-40B4-BE49-F238E27FC236}">
                <a16:creationId xmlns:a16="http://schemas.microsoft.com/office/drawing/2014/main" id="{331D20D8-B57D-2F7F-85B4-A9B14085F5FB}"/>
              </a:ext>
            </a:extLst>
          </p:cNvPr>
          <p:cNvSpPr>
            <a:spLocks noGrp="1"/>
          </p:cNvSpPr>
          <p:nvPr>
            <p:ph type="body" sz="quarter" idx="17"/>
          </p:nvPr>
        </p:nvSpPr>
        <p:spPr>
          <a:xfrm>
            <a:off x="479624" y="5779523"/>
            <a:ext cx="2616361" cy="564508"/>
          </a:xfrm>
          <a:prstGeom prst="roundRect">
            <a:avLst>
              <a:gd name="adj" fmla="val 50000"/>
            </a:avLst>
          </a:prstGeom>
          <a:solidFill>
            <a:schemeClr val="accent2"/>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2000">
                <a:solidFill>
                  <a:schemeClr val="tx1"/>
                </a:solidFill>
              </a:defRPr>
            </a:lvl1pPr>
          </a:lstStyle>
          <a:p>
            <a:pPr lvl="0"/>
            <a:endParaRPr lang="en-US"/>
          </a:p>
        </p:txBody>
      </p:sp>
      <p:sp>
        <p:nvSpPr>
          <p:cNvPr id="3" name="TextBox 2">
            <a:extLst>
              <a:ext uri="{FF2B5EF4-FFF2-40B4-BE49-F238E27FC236}">
                <a16:creationId xmlns:a16="http://schemas.microsoft.com/office/drawing/2014/main" id="{9EF521F7-2462-C6AB-D53E-1CC5E412740C}"/>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Kinetix Health Group 2026</a:t>
            </a:r>
          </a:p>
        </p:txBody>
      </p:sp>
    </p:spTree>
    <p:extLst>
      <p:ext uri="{BB962C8B-B14F-4D97-AF65-F5344CB8AC3E}">
        <p14:creationId xmlns:p14="http://schemas.microsoft.com/office/powerpoint/2010/main" val="37188133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alf Image + Title">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98DDE48B-7490-884D-5D15-160C99E18E77}"/>
              </a:ext>
            </a:extLst>
          </p:cNvPr>
          <p:cNvSpPr>
            <a:spLocks noGrp="1"/>
          </p:cNvSpPr>
          <p:nvPr>
            <p:ph type="pic" sz="quarter" idx="12"/>
          </p:nvPr>
        </p:nvSpPr>
        <p:spPr>
          <a:xfrm>
            <a:off x="0" y="0"/>
            <a:ext cx="5983940" cy="6858000"/>
          </a:xfrm>
          <a:solidFill>
            <a:schemeClr val="accent6"/>
          </a:solidFill>
        </p:spPr>
        <p:txBody>
          <a:bodyPr>
            <a:normAutofit/>
          </a:bodyPr>
          <a:lstStyle>
            <a:lvl1pPr marL="0" indent="0">
              <a:buNone/>
              <a:defRPr sz="1800"/>
            </a:lvl1pPr>
          </a:lstStyle>
          <a:p>
            <a:endParaRPr lang="en-US" dirty="0"/>
          </a:p>
        </p:txBody>
      </p:sp>
      <p:sp>
        <p:nvSpPr>
          <p:cNvPr id="3" name="TextBox 2">
            <a:extLst>
              <a:ext uri="{FF2B5EF4-FFF2-40B4-BE49-F238E27FC236}">
                <a16:creationId xmlns:a16="http://schemas.microsoft.com/office/drawing/2014/main" id="{9EF521F7-2462-C6AB-D53E-1CC5E412740C}"/>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Kinetix Health Group 2026</a:t>
            </a:r>
          </a:p>
        </p:txBody>
      </p:sp>
      <p:sp>
        <p:nvSpPr>
          <p:cNvPr id="17" name="Title 14">
            <a:extLst>
              <a:ext uri="{FF2B5EF4-FFF2-40B4-BE49-F238E27FC236}">
                <a16:creationId xmlns:a16="http://schemas.microsoft.com/office/drawing/2014/main" id="{940F51AC-0912-56FF-CFD2-6E44F2E496C5}"/>
              </a:ext>
            </a:extLst>
          </p:cNvPr>
          <p:cNvSpPr>
            <a:spLocks noGrp="1"/>
          </p:cNvSpPr>
          <p:nvPr>
            <p:ph type="title"/>
          </p:nvPr>
        </p:nvSpPr>
        <p:spPr>
          <a:xfrm>
            <a:off x="6467856" y="1123569"/>
            <a:ext cx="5253748" cy="1937131"/>
          </a:xfrm>
        </p:spPr>
        <p:txBody>
          <a:bodyPr lIns="0" rIns="0" anchor="t">
            <a:normAutofit/>
          </a:bodyPr>
          <a:lstStyle>
            <a:lvl1pPr>
              <a:lnSpc>
                <a:spcPct val="90000"/>
              </a:lnSpc>
              <a:defRPr sz="4800">
                <a:solidFill>
                  <a:schemeClr val="tx1"/>
                </a:solidFill>
              </a:defRPr>
            </a:lvl1pPr>
          </a:lstStyle>
          <a:p>
            <a:endParaRPr lang="en-US"/>
          </a:p>
        </p:txBody>
      </p:sp>
      <p:sp>
        <p:nvSpPr>
          <p:cNvPr id="18" name="Text Placeholder 9">
            <a:extLst>
              <a:ext uri="{FF2B5EF4-FFF2-40B4-BE49-F238E27FC236}">
                <a16:creationId xmlns:a16="http://schemas.microsoft.com/office/drawing/2014/main" id="{DF27AF39-5C80-3FB4-A94D-7954D682A594}"/>
              </a:ext>
            </a:extLst>
          </p:cNvPr>
          <p:cNvSpPr>
            <a:spLocks noGrp="1"/>
          </p:cNvSpPr>
          <p:nvPr>
            <p:ph type="body" sz="quarter" idx="11"/>
          </p:nvPr>
        </p:nvSpPr>
        <p:spPr>
          <a:xfrm>
            <a:off x="6467818" y="593833"/>
            <a:ext cx="5253748" cy="432814"/>
          </a:xfrm>
        </p:spPr>
        <p:txBody>
          <a:bodyPr lIns="0" rIns="0">
            <a:normAutofit/>
          </a:bodyPr>
          <a:lstStyle>
            <a:lvl1pPr marL="0" indent="0">
              <a:lnSpc>
                <a:spcPct val="100000"/>
              </a:lnSpc>
              <a:spcBef>
                <a:spcPts val="0"/>
              </a:spcBef>
              <a:buNone/>
              <a:defRPr sz="2000" b="1">
                <a:solidFill>
                  <a:schemeClr val="accent2"/>
                </a:solidFill>
              </a:defRPr>
            </a:lvl1pPr>
          </a:lstStyle>
          <a:p>
            <a:pPr lvl="0"/>
            <a:endParaRPr lang="en-US"/>
          </a:p>
        </p:txBody>
      </p:sp>
      <p:sp>
        <p:nvSpPr>
          <p:cNvPr id="19" name="Text Placeholder 9">
            <a:extLst>
              <a:ext uri="{FF2B5EF4-FFF2-40B4-BE49-F238E27FC236}">
                <a16:creationId xmlns:a16="http://schemas.microsoft.com/office/drawing/2014/main" id="{0651150B-A5BB-7EB2-DBF0-7CF8EAEEF11C}"/>
              </a:ext>
            </a:extLst>
          </p:cNvPr>
          <p:cNvSpPr>
            <a:spLocks noGrp="1"/>
          </p:cNvSpPr>
          <p:nvPr>
            <p:ph type="body" sz="quarter" idx="17"/>
          </p:nvPr>
        </p:nvSpPr>
        <p:spPr>
          <a:xfrm>
            <a:off x="6467856" y="5779523"/>
            <a:ext cx="2616361" cy="564508"/>
          </a:xfrm>
          <a:prstGeom prst="roundRect">
            <a:avLst>
              <a:gd name="adj" fmla="val 50000"/>
            </a:avLst>
          </a:prstGeom>
          <a:solidFill>
            <a:schemeClr val="accent2"/>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2000">
                <a:solidFill>
                  <a:schemeClr val="tx1"/>
                </a:solidFill>
              </a:defRPr>
            </a:lvl1pPr>
          </a:lstStyle>
          <a:p>
            <a:pPr lvl="0"/>
            <a:endParaRPr lang="en-US"/>
          </a:p>
        </p:txBody>
      </p:sp>
    </p:spTree>
    <p:extLst>
      <p:ext uri="{BB962C8B-B14F-4D97-AF65-F5344CB8AC3E}">
        <p14:creationId xmlns:p14="http://schemas.microsoft.com/office/powerpoint/2010/main" val="27598485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Half Image + Title">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98DDE48B-7490-884D-5D15-160C99E18E77}"/>
              </a:ext>
            </a:extLst>
          </p:cNvPr>
          <p:cNvSpPr>
            <a:spLocks noGrp="1"/>
          </p:cNvSpPr>
          <p:nvPr>
            <p:ph type="pic" sz="quarter" idx="12"/>
          </p:nvPr>
        </p:nvSpPr>
        <p:spPr>
          <a:xfrm>
            <a:off x="6208060" y="0"/>
            <a:ext cx="5983940" cy="6858000"/>
          </a:xfrm>
          <a:solidFill>
            <a:schemeClr val="accent6"/>
          </a:solidFill>
        </p:spPr>
        <p:txBody>
          <a:bodyPr>
            <a:normAutofit/>
          </a:bodyPr>
          <a:lstStyle>
            <a:lvl1pPr marL="0" indent="0">
              <a:buNone/>
              <a:defRPr sz="1800"/>
            </a:lvl1pPr>
          </a:lstStyle>
          <a:p>
            <a:endParaRPr lang="en-US" dirty="0"/>
          </a:p>
        </p:txBody>
      </p:sp>
      <p:sp>
        <p:nvSpPr>
          <p:cNvPr id="3" name="TextBox 2">
            <a:extLst>
              <a:ext uri="{FF2B5EF4-FFF2-40B4-BE49-F238E27FC236}">
                <a16:creationId xmlns:a16="http://schemas.microsoft.com/office/drawing/2014/main" id="{9EF521F7-2462-C6AB-D53E-1CC5E412740C}"/>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Kinetix Health Group 2026</a:t>
            </a:r>
          </a:p>
        </p:txBody>
      </p:sp>
      <p:sp>
        <p:nvSpPr>
          <p:cNvPr id="17" name="Title 14">
            <a:extLst>
              <a:ext uri="{FF2B5EF4-FFF2-40B4-BE49-F238E27FC236}">
                <a16:creationId xmlns:a16="http://schemas.microsoft.com/office/drawing/2014/main" id="{940F51AC-0912-56FF-CFD2-6E44F2E496C5}"/>
              </a:ext>
            </a:extLst>
          </p:cNvPr>
          <p:cNvSpPr>
            <a:spLocks noGrp="1"/>
          </p:cNvSpPr>
          <p:nvPr>
            <p:ph type="title"/>
          </p:nvPr>
        </p:nvSpPr>
        <p:spPr>
          <a:xfrm>
            <a:off x="466393" y="1123569"/>
            <a:ext cx="5253748" cy="1937131"/>
          </a:xfrm>
        </p:spPr>
        <p:txBody>
          <a:bodyPr lIns="0" rIns="0" anchor="t">
            <a:normAutofit/>
          </a:bodyPr>
          <a:lstStyle>
            <a:lvl1pPr>
              <a:lnSpc>
                <a:spcPct val="90000"/>
              </a:lnSpc>
              <a:defRPr sz="4800">
                <a:solidFill>
                  <a:schemeClr val="tx1"/>
                </a:solidFill>
              </a:defRPr>
            </a:lvl1pPr>
          </a:lstStyle>
          <a:p>
            <a:endParaRPr lang="en-US"/>
          </a:p>
        </p:txBody>
      </p:sp>
      <p:sp>
        <p:nvSpPr>
          <p:cNvPr id="18" name="Text Placeholder 9">
            <a:extLst>
              <a:ext uri="{FF2B5EF4-FFF2-40B4-BE49-F238E27FC236}">
                <a16:creationId xmlns:a16="http://schemas.microsoft.com/office/drawing/2014/main" id="{DF27AF39-5C80-3FB4-A94D-7954D682A594}"/>
              </a:ext>
            </a:extLst>
          </p:cNvPr>
          <p:cNvSpPr>
            <a:spLocks noGrp="1"/>
          </p:cNvSpPr>
          <p:nvPr>
            <p:ph type="body" sz="quarter" idx="11"/>
          </p:nvPr>
        </p:nvSpPr>
        <p:spPr>
          <a:xfrm>
            <a:off x="466393" y="593833"/>
            <a:ext cx="5253748" cy="432814"/>
          </a:xfrm>
        </p:spPr>
        <p:txBody>
          <a:bodyPr lIns="0" rIns="0">
            <a:normAutofit/>
          </a:bodyPr>
          <a:lstStyle>
            <a:lvl1pPr marL="0" indent="0">
              <a:lnSpc>
                <a:spcPct val="100000"/>
              </a:lnSpc>
              <a:spcBef>
                <a:spcPts val="0"/>
              </a:spcBef>
              <a:buNone/>
              <a:defRPr sz="2000" b="1">
                <a:solidFill>
                  <a:schemeClr val="accent2"/>
                </a:solidFill>
              </a:defRPr>
            </a:lvl1pPr>
          </a:lstStyle>
          <a:p>
            <a:pPr lvl="0"/>
            <a:endParaRPr lang="en-US"/>
          </a:p>
        </p:txBody>
      </p:sp>
      <p:sp>
        <p:nvSpPr>
          <p:cNvPr id="19" name="Text Placeholder 9">
            <a:extLst>
              <a:ext uri="{FF2B5EF4-FFF2-40B4-BE49-F238E27FC236}">
                <a16:creationId xmlns:a16="http://schemas.microsoft.com/office/drawing/2014/main" id="{0651150B-A5BB-7EB2-DBF0-7CF8EAEEF11C}"/>
              </a:ext>
            </a:extLst>
          </p:cNvPr>
          <p:cNvSpPr>
            <a:spLocks noGrp="1"/>
          </p:cNvSpPr>
          <p:nvPr>
            <p:ph type="body" sz="quarter" idx="17"/>
          </p:nvPr>
        </p:nvSpPr>
        <p:spPr>
          <a:xfrm>
            <a:off x="466393" y="5779523"/>
            <a:ext cx="2616361" cy="564508"/>
          </a:xfrm>
          <a:prstGeom prst="roundRect">
            <a:avLst>
              <a:gd name="adj" fmla="val 50000"/>
            </a:avLst>
          </a:prstGeom>
          <a:solidFill>
            <a:schemeClr val="accent2"/>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2000">
                <a:solidFill>
                  <a:schemeClr val="tx1"/>
                </a:solidFill>
              </a:defRPr>
            </a:lvl1pPr>
          </a:lstStyle>
          <a:p>
            <a:pPr lvl="0"/>
            <a:endParaRPr lang="en-US"/>
          </a:p>
        </p:txBody>
      </p:sp>
    </p:spTree>
    <p:extLst>
      <p:ext uri="{BB962C8B-B14F-4D97-AF65-F5344CB8AC3E}">
        <p14:creationId xmlns:p14="http://schemas.microsoft.com/office/powerpoint/2010/main" val="41599476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3 Image with Content">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98DDE48B-7490-884D-5D15-160C99E18E77}"/>
              </a:ext>
            </a:extLst>
          </p:cNvPr>
          <p:cNvSpPr>
            <a:spLocks noGrp="1"/>
          </p:cNvSpPr>
          <p:nvPr>
            <p:ph type="pic" sz="quarter" idx="12"/>
          </p:nvPr>
        </p:nvSpPr>
        <p:spPr>
          <a:xfrm>
            <a:off x="-1" y="0"/>
            <a:ext cx="4414907" cy="6858000"/>
          </a:xfrm>
          <a:solidFill>
            <a:schemeClr val="accent6"/>
          </a:solidFill>
        </p:spPr>
        <p:txBody>
          <a:bodyPr>
            <a:normAutofit/>
          </a:bodyPr>
          <a:lstStyle>
            <a:lvl1pPr marL="0" indent="0">
              <a:buNone/>
              <a:defRPr sz="1800"/>
            </a:lvl1pPr>
          </a:lstStyle>
          <a:p>
            <a:endParaRPr lang="en-US" dirty="0"/>
          </a:p>
        </p:txBody>
      </p:sp>
      <p:sp>
        <p:nvSpPr>
          <p:cNvPr id="22" name="Title 14">
            <a:extLst>
              <a:ext uri="{FF2B5EF4-FFF2-40B4-BE49-F238E27FC236}">
                <a16:creationId xmlns:a16="http://schemas.microsoft.com/office/drawing/2014/main" id="{A1402DC1-BC10-7019-E6A6-1D396A625847}"/>
              </a:ext>
            </a:extLst>
          </p:cNvPr>
          <p:cNvSpPr>
            <a:spLocks noGrp="1"/>
          </p:cNvSpPr>
          <p:nvPr>
            <p:ph type="title"/>
          </p:nvPr>
        </p:nvSpPr>
        <p:spPr>
          <a:xfrm>
            <a:off x="4909226" y="513969"/>
            <a:ext cx="6812378" cy="1497971"/>
          </a:xfrm>
        </p:spPr>
        <p:txBody>
          <a:bodyPr lIns="0" rIns="0" anchor="t">
            <a:normAutofit/>
          </a:bodyPr>
          <a:lstStyle>
            <a:lvl1pPr>
              <a:lnSpc>
                <a:spcPct val="90000"/>
              </a:lnSpc>
              <a:defRPr sz="4000">
                <a:solidFill>
                  <a:schemeClr val="tx1"/>
                </a:solidFill>
              </a:defRPr>
            </a:lvl1pPr>
          </a:lstStyle>
          <a:p>
            <a:endParaRPr lang="en-US"/>
          </a:p>
        </p:txBody>
      </p:sp>
      <p:sp>
        <p:nvSpPr>
          <p:cNvPr id="25" name="Text Placeholder 9">
            <a:extLst>
              <a:ext uri="{FF2B5EF4-FFF2-40B4-BE49-F238E27FC236}">
                <a16:creationId xmlns:a16="http://schemas.microsoft.com/office/drawing/2014/main" id="{5A2C967A-42B5-6981-E88B-CC89490CEF91}"/>
              </a:ext>
            </a:extLst>
          </p:cNvPr>
          <p:cNvSpPr>
            <a:spLocks noGrp="1"/>
          </p:cNvSpPr>
          <p:nvPr>
            <p:ph type="body" sz="quarter" idx="15"/>
          </p:nvPr>
        </p:nvSpPr>
        <p:spPr>
          <a:xfrm>
            <a:off x="4909226" y="2065105"/>
            <a:ext cx="3010127" cy="3688469"/>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600">
                <a:solidFill>
                  <a:schemeClr val="tx1"/>
                </a:solidFill>
              </a:defRPr>
            </a:lvl1pPr>
          </a:lstStyle>
          <a:p>
            <a:pPr lvl="0"/>
            <a:endParaRPr lang="en-US"/>
          </a:p>
        </p:txBody>
      </p:sp>
      <p:sp>
        <p:nvSpPr>
          <p:cNvPr id="31" name="Text Placeholder 9">
            <a:extLst>
              <a:ext uri="{FF2B5EF4-FFF2-40B4-BE49-F238E27FC236}">
                <a16:creationId xmlns:a16="http://schemas.microsoft.com/office/drawing/2014/main" id="{E455FDB3-ADBE-1DBB-5FE9-E957401CAC2B}"/>
              </a:ext>
            </a:extLst>
          </p:cNvPr>
          <p:cNvSpPr>
            <a:spLocks noGrp="1"/>
          </p:cNvSpPr>
          <p:nvPr>
            <p:ph type="body" sz="quarter" idx="16"/>
          </p:nvPr>
        </p:nvSpPr>
        <p:spPr>
          <a:xfrm>
            <a:off x="8391675" y="2065106"/>
            <a:ext cx="3010127" cy="2968622"/>
          </a:xfrm>
        </p:spPr>
        <p:txBody>
          <a:bodyPr vert="horz" lIns="0" tIns="45720" rIns="0" bIns="45720" rtlCol="0">
            <a:normAutofit/>
          </a:bodyPr>
          <a:lstStyle>
            <a:lvl1pPr marL="0" indent="0">
              <a:buNone/>
              <a:defRPr lang="en-US" sz="1600" dirty="0"/>
            </a:lvl1pPr>
          </a:lstStyle>
          <a:p>
            <a:pPr marL="228600" lvl="0" indent="-228600">
              <a:lnSpc>
                <a:spcPct val="100000"/>
              </a:lnSpc>
              <a:spcBef>
                <a:spcPts val="0"/>
              </a:spcBef>
              <a:spcAft>
                <a:spcPts val="600"/>
              </a:spcAft>
              <a:buClr>
                <a:schemeClr val="accent2"/>
              </a:buClr>
            </a:pPr>
            <a:endParaRPr lang="en-US"/>
          </a:p>
        </p:txBody>
      </p:sp>
      <p:sp>
        <p:nvSpPr>
          <p:cNvPr id="3" name="Text Placeholder 9">
            <a:extLst>
              <a:ext uri="{FF2B5EF4-FFF2-40B4-BE49-F238E27FC236}">
                <a16:creationId xmlns:a16="http://schemas.microsoft.com/office/drawing/2014/main" id="{547D9727-C1A8-8EF0-6719-591D8C5FB0E5}"/>
              </a:ext>
            </a:extLst>
          </p:cNvPr>
          <p:cNvSpPr>
            <a:spLocks noGrp="1"/>
          </p:cNvSpPr>
          <p:nvPr>
            <p:ph type="body" sz="quarter" idx="17"/>
          </p:nvPr>
        </p:nvSpPr>
        <p:spPr>
          <a:xfrm>
            <a:off x="8952490" y="5779523"/>
            <a:ext cx="2616361" cy="564508"/>
          </a:xfrm>
          <a:prstGeom prst="roundRect">
            <a:avLst>
              <a:gd name="adj" fmla="val 50000"/>
            </a:avLst>
          </a:prstGeom>
          <a:solidFill>
            <a:schemeClr val="accent2"/>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2000">
                <a:solidFill>
                  <a:schemeClr val="tx1"/>
                </a:solidFill>
              </a:defRPr>
            </a:lvl1pPr>
          </a:lstStyle>
          <a:p>
            <a:pPr lvl="0"/>
            <a:endParaRPr lang="en-US"/>
          </a:p>
        </p:txBody>
      </p:sp>
      <p:sp>
        <p:nvSpPr>
          <p:cNvPr id="2" name="TextBox 1">
            <a:extLst>
              <a:ext uri="{FF2B5EF4-FFF2-40B4-BE49-F238E27FC236}">
                <a16:creationId xmlns:a16="http://schemas.microsoft.com/office/drawing/2014/main" id="{107143FD-6B00-0EBA-7C4D-A7FF800AF04C}"/>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Kinetix Health Group 2026</a:t>
            </a:r>
          </a:p>
        </p:txBody>
      </p:sp>
    </p:spTree>
    <p:extLst>
      <p:ext uri="{BB962C8B-B14F-4D97-AF65-F5344CB8AC3E}">
        <p14:creationId xmlns:p14="http://schemas.microsoft.com/office/powerpoint/2010/main" val="2597842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Cover">
    <p:bg>
      <p:bgPr>
        <a:solidFill>
          <a:schemeClr val="tx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2BD0045-7B29-40A8-A767-ABAAAB995D3B}"/>
              </a:ext>
            </a:extLst>
          </p:cNvPr>
          <p:cNvPicPr>
            <a:picLocks noChangeAspect="1"/>
          </p:cNvPicPr>
          <p:nvPr userDrawn="1"/>
        </p:nvPicPr>
        <p:blipFill>
          <a:blip r:embed="rId2">
            <a:alphaModFix/>
          </a:blip>
          <a:srcRect l="-2481" t="8946" r="24115" b="9465"/>
          <a:stretch>
            <a:fillRect/>
          </a:stretch>
        </p:blipFill>
        <p:spPr>
          <a:xfrm>
            <a:off x="5631248" y="0"/>
            <a:ext cx="6587128" cy="6858000"/>
          </a:xfrm>
          <a:prstGeom prst="rect">
            <a:avLst/>
          </a:prstGeom>
        </p:spPr>
      </p:pic>
      <p:pic>
        <p:nvPicPr>
          <p:cNvPr id="13" name="Picture 12">
            <a:extLst>
              <a:ext uri="{FF2B5EF4-FFF2-40B4-BE49-F238E27FC236}">
                <a16:creationId xmlns:a16="http://schemas.microsoft.com/office/drawing/2014/main" id="{4B24A082-B750-B041-C3F6-23D65B2BB1A2}"/>
              </a:ext>
            </a:extLst>
          </p:cNvPr>
          <p:cNvPicPr>
            <a:picLocks noChangeAspect="1"/>
          </p:cNvPicPr>
          <p:nvPr userDrawn="1"/>
        </p:nvPicPr>
        <p:blipFill>
          <a:blip r:embed="rId3"/>
          <a:stretch>
            <a:fillRect/>
          </a:stretch>
        </p:blipFill>
        <p:spPr>
          <a:xfrm>
            <a:off x="465090" y="471478"/>
            <a:ext cx="2967922" cy="560775"/>
          </a:xfrm>
          <a:prstGeom prst="rect">
            <a:avLst/>
          </a:prstGeom>
        </p:spPr>
      </p:pic>
      <p:sp>
        <p:nvSpPr>
          <p:cNvPr id="15" name="Title 14">
            <a:extLst>
              <a:ext uri="{FF2B5EF4-FFF2-40B4-BE49-F238E27FC236}">
                <a16:creationId xmlns:a16="http://schemas.microsoft.com/office/drawing/2014/main" id="{72372A22-CA53-62EC-38CF-D86A06DC5E7A}"/>
              </a:ext>
            </a:extLst>
          </p:cNvPr>
          <p:cNvSpPr>
            <a:spLocks noGrp="1"/>
          </p:cNvSpPr>
          <p:nvPr>
            <p:ph type="title"/>
          </p:nvPr>
        </p:nvSpPr>
        <p:spPr>
          <a:xfrm>
            <a:off x="465090" y="1368155"/>
            <a:ext cx="6318482" cy="2236879"/>
          </a:xfrm>
        </p:spPr>
        <p:txBody>
          <a:bodyPr lIns="0" rIns="0" anchor="t">
            <a:normAutofit/>
          </a:bodyPr>
          <a:lstStyle>
            <a:lvl1pPr>
              <a:lnSpc>
                <a:spcPct val="90000"/>
              </a:lnSpc>
              <a:defRPr sz="4800">
                <a:solidFill>
                  <a:schemeClr val="bg1"/>
                </a:solidFill>
              </a:defRPr>
            </a:lvl1pPr>
          </a:lstStyle>
          <a:p>
            <a:endParaRPr lang="en-US"/>
          </a:p>
        </p:txBody>
      </p:sp>
    </p:spTree>
    <p:extLst>
      <p:ext uri="{BB962C8B-B14F-4D97-AF65-F5344CB8AC3E}">
        <p14:creationId xmlns:p14="http://schemas.microsoft.com/office/powerpoint/2010/main" val="30067209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ark Layout">
    <p:bg>
      <p:bgPr>
        <a:solidFill>
          <a:schemeClr val="accent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9DC8207-54B1-B67C-9C41-3DFB2CB03938}"/>
              </a:ext>
            </a:extLst>
          </p:cNvPr>
          <p:cNvPicPr>
            <a:picLocks noChangeAspect="1"/>
          </p:cNvPicPr>
          <p:nvPr userDrawn="1"/>
        </p:nvPicPr>
        <p:blipFill rotWithShape="1">
          <a:blip r:embed="rId2">
            <a:alphaModFix amt="20000"/>
          </a:blip>
          <a:srcRect l="6915" t="6704" r="29795" b="6951"/>
          <a:stretch/>
        </p:blipFill>
        <p:spPr>
          <a:xfrm>
            <a:off x="7165301" y="0"/>
            <a:ext cx="5026699" cy="6858000"/>
          </a:xfrm>
          <a:prstGeom prst="rect">
            <a:avLst/>
          </a:prstGeom>
        </p:spPr>
      </p:pic>
      <p:sp>
        <p:nvSpPr>
          <p:cNvPr id="12" name="Title 14">
            <a:extLst>
              <a:ext uri="{FF2B5EF4-FFF2-40B4-BE49-F238E27FC236}">
                <a16:creationId xmlns:a16="http://schemas.microsoft.com/office/drawing/2014/main" id="{1F4C83F7-04AF-B64D-9CB3-303ABA25D954}"/>
              </a:ext>
            </a:extLst>
          </p:cNvPr>
          <p:cNvSpPr>
            <a:spLocks noGrp="1"/>
          </p:cNvSpPr>
          <p:nvPr userDrawn="1">
            <p:ph type="title"/>
          </p:nvPr>
        </p:nvSpPr>
        <p:spPr>
          <a:xfrm>
            <a:off x="407488" y="491108"/>
            <a:ext cx="5409122" cy="1996910"/>
          </a:xfrm>
        </p:spPr>
        <p:txBody>
          <a:bodyPr lIns="0" rIns="0" anchor="t">
            <a:normAutofit/>
          </a:bodyPr>
          <a:lstStyle>
            <a:lvl1pPr>
              <a:lnSpc>
                <a:spcPct val="90000"/>
              </a:lnSpc>
              <a:defRPr sz="4000">
                <a:solidFill>
                  <a:schemeClr val="bg1"/>
                </a:solidFill>
              </a:defRPr>
            </a:lvl1pPr>
          </a:lstStyle>
          <a:p>
            <a:endParaRPr lang="en-US"/>
          </a:p>
        </p:txBody>
      </p:sp>
      <p:sp>
        <p:nvSpPr>
          <p:cNvPr id="13" name="Text Placeholder 9">
            <a:extLst>
              <a:ext uri="{FF2B5EF4-FFF2-40B4-BE49-F238E27FC236}">
                <a16:creationId xmlns:a16="http://schemas.microsoft.com/office/drawing/2014/main" id="{CDB90030-368D-F5A4-7A15-6C1D3B1C5536}"/>
              </a:ext>
            </a:extLst>
          </p:cNvPr>
          <p:cNvSpPr>
            <a:spLocks noGrp="1"/>
          </p:cNvSpPr>
          <p:nvPr userDrawn="1">
            <p:ph type="body" sz="quarter" idx="15"/>
          </p:nvPr>
        </p:nvSpPr>
        <p:spPr>
          <a:xfrm>
            <a:off x="491421" y="3383815"/>
            <a:ext cx="2383672" cy="1736565"/>
          </a:xfrm>
        </p:spPr>
        <p:txBody>
          <a:bodyPr lIns="0" rIns="0">
            <a:normAutofit/>
          </a:bodyPr>
          <a:lstStyle>
            <a:lvl1pPr marL="0" indent="0">
              <a:lnSpc>
                <a:spcPct val="100000"/>
              </a:lnSpc>
              <a:spcBef>
                <a:spcPts val="0"/>
              </a:spcBef>
              <a:buClr>
                <a:schemeClr val="accent2"/>
              </a:buClr>
              <a:buFont typeface="Arial" panose="020B0604020202020204" pitchFamily="34" charset="0"/>
              <a:buNone/>
              <a:defRPr sz="1400">
                <a:solidFill>
                  <a:schemeClr val="bg1"/>
                </a:solidFill>
              </a:defRPr>
            </a:lvl1pPr>
          </a:lstStyle>
          <a:p>
            <a:pPr lvl="0"/>
            <a:endParaRPr lang="en-US"/>
          </a:p>
        </p:txBody>
      </p:sp>
      <p:sp>
        <p:nvSpPr>
          <p:cNvPr id="14" name="Text Placeholder 9">
            <a:extLst>
              <a:ext uri="{FF2B5EF4-FFF2-40B4-BE49-F238E27FC236}">
                <a16:creationId xmlns:a16="http://schemas.microsoft.com/office/drawing/2014/main" id="{AD27D1D0-CA7F-4AB5-BFDC-3D7DD7D9BE3D}"/>
              </a:ext>
            </a:extLst>
          </p:cNvPr>
          <p:cNvSpPr>
            <a:spLocks noGrp="1"/>
          </p:cNvSpPr>
          <p:nvPr userDrawn="1">
            <p:ph type="body" sz="quarter" idx="16"/>
          </p:nvPr>
        </p:nvSpPr>
        <p:spPr>
          <a:xfrm>
            <a:off x="4061936" y="3383815"/>
            <a:ext cx="2383672" cy="1736565"/>
          </a:xfrm>
        </p:spPr>
        <p:txBody>
          <a:bodyPr lIns="0" rIns="0">
            <a:normAutofit/>
          </a:bodyPr>
          <a:lstStyle>
            <a:lvl1pPr marL="0" indent="0">
              <a:lnSpc>
                <a:spcPct val="100000"/>
              </a:lnSpc>
              <a:spcBef>
                <a:spcPts val="0"/>
              </a:spcBef>
              <a:buClr>
                <a:schemeClr val="accent2"/>
              </a:buClr>
              <a:buFont typeface="Arial" panose="020B0604020202020204" pitchFamily="34" charset="0"/>
              <a:buNone/>
              <a:defRPr sz="1400">
                <a:solidFill>
                  <a:schemeClr val="bg1"/>
                </a:solidFill>
              </a:defRPr>
            </a:lvl1pPr>
          </a:lstStyle>
          <a:p>
            <a:pPr lvl="0"/>
            <a:endParaRPr lang="en-US"/>
          </a:p>
        </p:txBody>
      </p:sp>
      <p:sp>
        <p:nvSpPr>
          <p:cNvPr id="18" name="Text Placeholder 9">
            <a:extLst>
              <a:ext uri="{FF2B5EF4-FFF2-40B4-BE49-F238E27FC236}">
                <a16:creationId xmlns:a16="http://schemas.microsoft.com/office/drawing/2014/main" id="{C4535964-5524-4445-4259-C6568415DA91}"/>
              </a:ext>
            </a:extLst>
          </p:cNvPr>
          <p:cNvSpPr>
            <a:spLocks noGrp="1"/>
          </p:cNvSpPr>
          <p:nvPr>
            <p:ph type="body" sz="quarter" idx="17"/>
          </p:nvPr>
        </p:nvSpPr>
        <p:spPr>
          <a:xfrm>
            <a:off x="448128" y="5795809"/>
            <a:ext cx="1404330" cy="302496"/>
          </a:xfrm>
          <a:prstGeom prst="roundRect">
            <a:avLst>
              <a:gd name="adj" fmla="val 50000"/>
            </a:avLst>
          </a:prstGeom>
          <a:ln>
            <a:solidFill>
              <a:schemeClr val="accent5"/>
            </a:solidFill>
          </a:ln>
        </p:spPr>
        <p:txBody>
          <a:bodyPr wrap="none" lIns="0" tIns="0" rIns="0" bIns="0">
            <a:normAutofit/>
          </a:bodyPr>
          <a:lstStyle>
            <a:lvl1pPr marL="0" indent="0" algn="ctr">
              <a:lnSpc>
                <a:spcPct val="100000"/>
              </a:lnSpc>
              <a:spcBef>
                <a:spcPts val="0"/>
              </a:spcBef>
              <a:buClr>
                <a:schemeClr val="accent2"/>
              </a:buClr>
              <a:buFont typeface="Arial" panose="020B0604020202020204" pitchFamily="34" charset="0"/>
              <a:buNone/>
              <a:defRPr sz="1050">
                <a:solidFill>
                  <a:schemeClr val="bg1"/>
                </a:solidFill>
              </a:defRPr>
            </a:lvl1pPr>
          </a:lstStyle>
          <a:p>
            <a:pPr lvl="0"/>
            <a:endParaRPr lang="en-US"/>
          </a:p>
        </p:txBody>
      </p:sp>
      <p:sp>
        <p:nvSpPr>
          <p:cNvPr id="2" name="TextBox 1">
            <a:extLst>
              <a:ext uri="{FF2B5EF4-FFF2-40B4-BE49-F238E27FC236}">
                <a16:creationId xmlns:a16="http://schemas.microsoft.com/office/drawing/2014/main" id="{E66EE4A5-665F-8934-ECF0-6CC32A3C5220}"/>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accent3"/>
                </a:solidFill>
              </a:rPr>
              <a:t>CONFIDENTIAL   |    Kinetix Health Group 2026</a:t>
            </a:r>
          </a:p>
        </p:txBody>
      </p:sp>
    </p:spTree>
    <p:extLst>
      <p:ext uri="{BB962C8B-B14F-4D97-AF65-F5344CB8AC3E}">
        <p14:creationId xmlns:p14="http://schemas.microsoft.com/office/powerpoint/2010/main" val="31228080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Dark Layout">
    <p:bg>
      <p:bgPr>
        <a:solidFill>
          <a:schemeClr val="accent2"/>
        </a:solidFill>
        <a:effectLst/>
      </p:bgPr>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E6CCE350-D5AE-4BF0-EE02-87174895659F}"/>
              </a:ext>
            </a:extLst>
          </p:cNvPr>
          <p:cNvCxnSpPr>
            <a:cxnSpLocks/>
          </p:cNvCxnSpPr>
          <p:nvPr/>
        </p:nvCxnSpPr>
        <p:spPr>
          <a:xfrm>
            <a:off x="3485368" y="3383815"/>
            <a:ext cx="0" cy="1600438"/>
          </a:xfrm>
          <a:prstGeom prst="line">
            <a:avLst/>
          </a:prstGeom>
          <a:ln w="12700">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B3E70D49-6735-D859-EFCD-6961274844CA}"/>
              </a:ext>
            </a:extLst>
          </p:cNvPr>
          <p:cNvCxnSpPr>
            <a:cxnSpLocks/>
          </p:cNvCxnSpPr>
          <p:nvPr/>
        </p:nvCxnSpPr>
        <p:spPr>
          <a:xfrm>
            <a:off x="448128" y="3109495"/>
            <a:ext cx="6189980" cy="0"/>
          </a:xfrm>
          <a:prstGeom prst="line">
            <a:avLst/>
          </a:prstGeom>
          <a:ln w="12700">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1C01273D-8C13-456F-12D1-C9E1C88255CC}"/>
              </a:ext>
            </a:extLst>
          </p:cNvPr>
          <p:cNvCxnSpPr>
            <a:cxnSpLocks/>
          </p:cNvCxnSpPr>
          <p:nvPr/>
        </p:nvCxnSpPr>
        <p:spPr>
          <a:xfrm>
            <a:off x="448128" y="5273575"/>
            <a:ext cx="6189980" cy="0"/>
          </a:xfrm>
          <a:prstGeom prst="line">
            <a:avLst/>
          </a:prstGeom>
          <a:ln w="12700">
            <a:solidFill>
              <a:schemeClr val="accent5"/>
            </a:solidFill>
          </a:ln>
        </p:spPr>
        <p:style>
          <a:lnRef idx="2">
            <a:schemeClr val="accent1"/>
          </a:lnRef>
          <a:fillRef idx="0">
            <a:schemeClr val="accent1"/>
          </a:fillRef>
          <a:effectRef idx="1">
            <a:schemeClr val="accent1"/>
          </a:effectRef>
          <a:fontRef idx="minor">
            <a:schemeClr val="tx1"/>
          </a:fontRef>
        </p:style>
      </p:cxnSp>
      <p:sp>
        <p:nvSpPr>
          <p:cNvPr id="12" name="Title 14">
            <a:extLst>
              <a:ext uri="{FF2B5EF4-FFF2-40B4-BE49-F238E27FC236}">
                <a16:creationId xmlns:a16="http://schemas.microsoft.com/office/drawing/2014/main" id="{1F4C83F7-04AF-B64D-9CB3-303ABA25D954}"/>
              </a:ext>
            </a:extLst>
          </p:cNvPr>
          <p:cNvSpPr>
            <a:spLocks noGrp="1"/>
          </p:cNvSpPr>
          <p:nvPr userDrawn="1">
            <p:ph type="title"/>
          </p:nvPr>
        </p:nvSpPr>
        <p:spPr>
          <a:xfrm>
            <a:off x="407488" y="491108"/>
            <a:ext cx="5409122" cy="1996910"/>
          </a:xfrm>
        </p:spPr>
        <p:txBody>
          <a:bodyPr lIns="0" rIns="0" anchor="t">
            <a:normAutofit/>
          </a:bodyPr>
          <a:lstStyle>
            <a:lvl1pPr>
              <a:lnSpc>
                <a:spcPct val="90000"/>
              </a:lnSpc>
              <a:defRPr sz="4000">
                <a:solidFill>
                  <a:schemeClr val="bg1"/>
                </a:solidFill>
              </a:defRPr>
            </a:lvl1pPr>
          </a:lstStyle>
          <a:p>
            <a:endParaRPr lang="en-US"/>
          </a:p>
        </p:txBody>
      </p:sp>
      <p:sp>
        <p:nvSpPr>
          <p:cNvPr id="13" name="Text Placeholder 9">
            <a:extLst>
              <a:ext uri="{FF2B5EF4-FFF2-40B4-BE49-F238E27FC236}">
                <a16:creationId xmlns:a16="http://schemas.microsoft.com/office/drawing/2014/main" id="{CDB90030-368D-F5A4-7A15-6C1D3B1C5536}"/>
              </a:ext>
            </a:extLst>
          </p:cNvPr>
          <p:cNvSpPr>
            <a:spLocks noGrp="1"/>
          </p:cNvSpPr>
          <p:nvPr userDrawn="1">
            <p:ph type="body" sz="quarter" idx="15"/>
          </p:nvPr>
        </p:nvSpPr>
        <p:spPr>
          <a:xfrm>
            <a:off x="491421" y="3383815"/>
            <a:ext cx="2383672" cy="1736565"/>
          </a:xfrm>
        </p:spPr>
        <p:txBody>
          <a:bodyPr lIns="0" rIns="0">
            <a:normAutofit/>
          </a:bodyPr>
          <a:lstStyle>
            <a:lvl1pPr marL="0" indent="0">
              <a:lnSpc>
                <a:spcPct val="100000"/>
              </a:lnSpc>
              <a:spcBef>
                <a:spcPts val="0"/>
              </a:spcBef>
              <a:buClr>
                <a:schemeClr val="accent2"/>
              </a:buClr>
              <a:buFont typeface="Arial" panose="020B0604020202020204" pitchFamily="34" charset="0"/>
              <a:buNone/>
              <a:defRPr sz="1400">
                <a:solidFill>
                  <a:schemeClr val="tx1"/>
                </a:solidFill>
              </a:defRPr>
            </a:lvl1pPr>
          </a:lstStyle>
          <a:p>
            <a:pPr lvl="0"/>
            <a:endParaRPr lang="en-US"/>
          </a:p>
        </p:txBody>
      </p:sp>
      <p:sp>
        <p:nvSpPr>
          <p:cNvPr id="14" name="Text Placeholder 9">
            <a:extLst>
              <a:ext uri="{FF2B5EF4-FFF2-40B4-BE49-F238E27FC236}">
                <a16:creationId xmlns:a16="http://schemas.microsoft.com/office/drawing/2014/main" id="{AD27D1D0-CA7F-4AB5-BFDC-3D7DD7D9BE3D}"/>
              </a:ext>
            </a:extLst>
          </p:cNvPr>
          <p:cNvSpPr>
            <a:spLocks noGrp="1"/>
          </p:cNvSpPr>
          <p:nvPr userDrawn="1">
            <p:ph type="body" sz="quarter" idx="16"/>
          </p:nvPr>
        </p:nvSpPr>
        <p:spPr>
          <a:xfrm>
            <a:off x="4061936" y="3383815"/>
            <a:ext cx="2383672" cy="1736565"/>
          </a:xfrm>
        </p:spPr>
        <p:txBody>
          <a:bodyPr lIns="0" rIns="0">
            <a:normAutofit/>
          </a:bodyPr>
          <a:lstStyle>
            <a:lvl1pPr marL="0" indent="0">
              <a:lnSpc>
                <a:spcPct val="100000"/>
              </a:lnSpc>
              <a:spcBef>
                <a:spcPts val="0"/>
              </a:spcBef>
              <a:buClr>
                <a:schemeClr val="accent2"/>
              </a:buClr>
              <a:buFont typeface="Arial" panose="020B0604020202020204" pitchFamily="34" charset="0"/>
              <a:buNone/>
              <a:defRPr sz="1400">
                <a:solidFill>
                  <a:schemeClr val="tx1"/>
                </a:solidFill>
              </a:defRPr>
            </a:lvl1pPr>
          </a:lstStyle>
          <a:p>
            <a:pPr lvl="0"/>
            <a:endParaRPr lang="en-US"/>
          </a:p>
        </p:txBody>
      </p:sp>
      <p:sp>
        <p:nvSpPr>
          <p:cNvPr id="18" name="Text Placeholder 9">
            <a:extLst>
              <a:ext uri="{FF2B5EF4-FFF2-40B4-BE49-F238E27FC236}">
                <a16:creationId xmlns:a16="http://schemas.microsoft.com/office/drawing/2014/main" id="{C4535964-5524-4445-4259-C6568415DA91}"/>
              </a:ext>
            </a:extLst>
          </p:cNvPr>
          <p:cNvSpPr>
            <a:spLocks noGrp="1"/>
          </p:cNvSpPr>
          <p:nvPr>
            <p:ph type="body" sz="quarter" idx="17"/>
          </p:nvPr>
        </p:nvSpPr>
        <p:spPr>
          <a:xfrm>
            <a:off x="448128" y="5795809"/>
            <a:ext cx="1404330" cy="302496"/>
          </a:xfrm>
          <a:prstGeom prst="roundRect">
            <a:avLst>
              <a:gd name="adj" fmla="val 50000"/>
            </a:avLst>
          </a:prstGeom>
          <a:solidFill>
            <a:schemeClr val="accent1"/>
          </a:solidFill>
          <a:ln>
            <a:noFill/>
          </a:ln>
        </p:spPr>
        <p:txBody>
          <a:bodyPr wrap="none" lIns="0" tIns="0" rIns="0" bIns="0">
            <a:normAutofit/>
          </a:bodyPr>
          <a:lstStyle>
            <a:lvl1pPr marL="0" indent="0" algn="ctr">
              <a:lnSpc>
                <a:spcPct val="100000"/>
              </a:lnSpc>
              <a:spcBef>
                <a:spcPts val="0"/>
              </a:spcBef>
              <a:buClr>
                <a:schemeClr val="accent2"/>
              </a:buClr>
              <a:buFont typeface="Arial" panose="020B0604020202020204" pitchFamily="34" charset="0"/>
              <a:buNone/>
              <a:defRPr sz="1050">
                <a:solidFill>
                  <a:schemeClr val="bg1"/>
                </a:solidFill>
              </a:defRPr>
            </a:lvl1pPr>
          </a:lstStyle>
          <a:p>
            <a:pPr lvl="0"/>
            <a:endParaRPr lang="en-US"/>
          </a:p>
        </p:txBody>
      </p:sp>
      <p:sp>
        <p:nvSpPr>
          <p:cNvPr id="2" name="TextBox 1">
            <a:extLst>
              <a:ext uri="{FF2B5EF4-FFF2-40B4-BE49-F238E27FC236}">
                <a16:creationId xmlns:a16="http://schemas.microsoft.com/office/drawing/2014/main" id="{E66EE4A5-665F-8934-ECF0-6CC32A3C5220}"/>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accent3"/>
                </a:solidFill>
              </a:rPr>
              <a:t>CONFIDENTIAL   |    Kinetix Health Group 2026</a:t>
            </a:r>
          </a:p>
        </p:txBody>
      </p:sp>
      <p:sp>
        <p:nvSpPr>
          <p:cNvPr id="3" name="Rectangle 2">
            <a:extLst>
              <a:ext uri="{FF2B5EF4-FFF2-40B4-BE49-F238E27FC236}">
                <a16:creationId xmlns:a16="http://schemas.microsoft.com/office/drawing/2014/main" id="{5CE09476-13AE-6B4A-A261-EF8E9FA79BD9}"/>
              </a:ext>
            </a:extLst>
          </p:cNvPr>
          <p:cNvSpPr/>
          <p:nvPr userDrawn="1"/>
        </p:nvSpPr>
        <p:spPr>
          <a:xfrm>
            <a:off x="7760415" y="1383224"/>
            <a:ext cx="3647616" cy="4239652"/>
          </a:xfrm>
          <a:prstGeom prst="rect">
            <a:avLst/>
          </a:prstGeom>
          <a:solidFill>
            <a:srgbClr val="E4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a:extLst>
              <a:ext uri="{FF2B5EF4-FFF2-40B4-BE49-F238E27FC236}">
                <a16:creationId xmlns:a16="http://schemas.microsoft.com/office/drawing/2014/main" id="{A439F8DC-4CA8-2434-6D23-E0CFF965456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507031" y="716855"/>
            <a:ext cx="4070622" cy="5333919"/>
          </a:xfrm>
          <a:prstGeom prst="rect">
            <a:avLst/>
          </a:prstGeom>
        </p:spPr>
      </p:pic>
      <p:pic>
        <p:nvPicPr>
          <p:cNvPr id="9" name="Picture 8">
            <a:extLst>
              <a:ext uri="{FF2B5EF4-FFF2-40B4-BE49-F238E27FC236}">
                <a16:creationId xmlns:a16="http://schemas.microsoft.com/office/drawing/2014/main" id="{AFD31F87-8F11-7B99-7B75-20B0AF7AEE8C}"/>
              </a:ext>
            </a:extLst>
          </p:cNvPr>
          <p:cNvPicPr>
            <a:picLocks noChangeAspect="1"/>
          </p:cNvPicPr>
          <p:nvPr userDrawn="1"/>
        </p:nvPicPr>
        <p:blipFill>
          <a:blip r:embed="rId3"/>
          <a:stretch>
            <a:fillRect/>
          </a:stretch>
        </p:blipFill>
        <p:spPr>
          <a:xfrm>
            <a:off x="8202908" y="1086670"/>
            <a:ext cx="2762630" cy="4045649"/>
          </a:xfrm>
          <a:prstGeom prst="rect">
            <a:avLst/>
          </a:prstGeom>
        </p:spPr>
      </p:pic>
    </p:spTree>
    <p:extLst>
      <p:ext uri="{BB962C8B-B14F-4D97-AF65-F5344CB8AC3E}">
        <p14:creationId xmlns:p14="http://schemas.microsoft.com/office/powerpoint/2010/main" val="274173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ayout Takeaway">
    <p:spTree>
      <p:nvGrpSpPr>
        <p:cNvPr id="1" name=""/>
        <p:cNvGrpSpPr/>
        <p:nvPr/>
      </p:nvGrpSpPr>
      <p:grpSpPr>
        <a:xfrm>
          <a:off x="0" y="0"/>
          <a:ext cx="0" cy="0"/>
          <a:chOff x="0" y="0"/>
          <a:chExt cx="0" cy="0"/>
        </a:xfrm>
      </p:grpSpPr>
      <p:sp>
        <p:nvSpPr>
          <p:cNvPr id="11" name="Title 14">
            <a:extLst>
              <a:ext uri="{FF2B5EF4-FFF2-40B4-BE49-F238E27FC236}">
                <a16:creationId xmlns:a16="http://schemas.microsoft.com/office/drawing/2014/main" id="{8FCE676E-FA72-0B44-80E2-CA0E1826091B}"/>
              </a:ext>
            </a:extLst>
          </p:cNvPr>
          <p:cNvSpPr>
            <a:spLocks noGrp="1"/>
          </p:cNvSpPr>
          <p:nvPr>
            <p:ph type="title"/>
          </p:nvPr>
        </p:nvSpPr>
        <p:spPr>
          <a:xfrm>
            <a:off x="466393" y="421605"/>
            <a:ext cx="8212911" cy="1473243"/>
          </a:xfrm>
        </p:spPr>
        <p:txBody>
          <a:bodyPr lIns="0" rIns="0" anchor="t">
            <a:normAutofit/>
          </a:bodyPr>
          <a:lstStyle>
            <a:lvl1pPr>
              <a:lnSpc>
                <a:spcPct val="90000"/>
              </a:lnSpc>
              <a:defRPr sz="4000">
                <a:solidFill>
                  <a:schemeClr val="tx1"/>
                </a:solidFill>
              </a:defRPr>
            </a:lvl1pPr>
          </a:lstStyle>
          <a:p>
            <a:endParaRPr lang="en-US"/>
          </a:p>
        </p:txBody>
      </p:sp>
      <p:sp>
        <p:nvSpPr>
          <p:cNvPr id="12" name="Text Placeholder 9">
            <a:extLst>
              <a:ext uri="{FF2B5EF4-FFF2-40B4-BE49-F238E27FC236}">
                <a16:creationId xmlns:a16="http://schemas.microsoft.com/office/drawing/2014/main" id="{72EA072D-3AA3-7FFF-0D22-CF0982B59CCF}"/>
              </a:ext>
            </a:extLst>
          </p:cNvPr>
          <p:cNvSpPr>
            <a:spLocks noGrp="1"/>
          </p:cNvSpPr>
          <p:nvPr>
            <p:ph type="body" sz="quarter" idx="13"/>
          </p:nvPr>
        </p:nvSpPr>
        <p:spPr>
          <a:xfrm>
            <a:off x="466393" y="1894848"/>
            <a:ext cx="3704844" cy="707886"/>
          </a:xfrm>
        </p:spPr>
        <p:txBody>
          <a:bodyPr lIns="0" rIns="0">
            <a:noAutofit/>
          </a:bodyPr>
          <a:lstStyle>
            <a:lvl1pPr marL="0" indent="0">
              <a:lnSpc>
                <a:spcPct val="100000"/>
              </a:lnSpc>
              <a:spcBef>
                <a:spcPts val="0"/>
              </a:spcBef>
              <a:buNone/>
              <a:defRPr sz="2000" b="1">
                <a:solidFill>
                  <a:schemeClr val="tx1"/>
                </a:solidFill>
              </a:defRPr>
            </a:lvl1pPr>
          </a:lstStyle>
          <a:p>
            <a:pPr lvl="0"/>
            <a:endParaRPr lang="en-US"/>
          </a:p>
        </p:txBody>
      </p:sp>
      <p:sp>
        <p:nvSpPr>
          <p:cNvPr id="14" name="Text Placeholder 9">
            <a:extLst>
              <a:ext uri="{FF2B5EF4-FFF2-40B4-BE49-F238E27FC236}">
                <a16:creationId xmlns:a16="http://schemas.microsoft.com/office/drawing/2014/main" id="{DA35E1B6-3968-504D-AA17-0FE15F08B3FA}"/>
              </a:ext>
            </a:extLst>
          </p:cNvPr>
          <p:cNvSpPr>
            <a:spLocks noGrp="1"/>
          </p:cNvSpPr>
          <p:nvPr>
            <p:ph type="body" sz="quarter" idx="14"/>
          </p:nvPr>
        </p:nvSpPr>
        <p:spPr>
          <a:xfrm>
            <a:off x="466393" y="2740629"/>
            <a:ext cx="3704844" cy="2237772"/>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15" name="Text Placeholder 9">
            <a:extLst>
              <a:ext uri="{FF2B5EF4-FFF2-40B4-BE49-F238E27FC236}">
                <a16:creationId xmlns:a16="http://schemas.microsoft.com/office/drawing/2014/main" id="{3D4CBE4F-C7CF-4F0D-0804-7372C8608FAE}"/>
              </a:ext>
            </a:extLst>
          </p:cNvPr>
          <p:cNvSpPr>
            <a:spLocks noGrp="1"/>
          </p:cNvSpPr>
          <p:nvPr>
            <p:ph type="body" sz="quarter" idx="15"/>
          </p:nvPr>
        </p:nvSpPr>
        <p:spPr>
          <a:xfrm>
            <a:off x="4988427" y="1894848"/>
            <a:ext cx="3704844" cy="707886"/>
          </a:xfrm>
        </p:spPr>
        <p:txBody>
          <a:bodyPr lIns="0" rIns="0">
            <a:noAutofit/>
          </a:bodyPr>
          <a:lstStyle>
            <a:lvl1pPr marL="0" indent="0">
              <a:lnSpc>
                <a:spcPct val="100000"/>
              </a:lnSpc>
              <a:spcBef>
                <a:spcPts val="0"/>
              </a:spcBef>
              <a:buNone/>
              <a:defRPr sz="2000" b="1">
                <a:solidFill>
                  <a:schemeClr val="tx1"/>
                </a:solidFill>
              </a:defRPr>
            </a:lvl1pPr>
          </a:lstStyle>
          <a:p>
            <a:pPr lvl="0"/>
            <a:endParaRPr lang="en-US"/>
          </a:p>
        </p:txBody>
      </p:sp>
      <p:sp>
        <p:nvSpPr>
          <p:cNvPr id="16" name="Text Placeholder 9">
            <a:extLst>
              <a:ext uri="{FF2B5EF4-FFF2-40B4-BE49-F238E27FC236}">
                <a16:creationId xmlns:a16="http://schemas.microsoft.com/office/drawing/2014/main" id="{EB479733-A514-AD11-0470-F4142497F74C}"/>
              </a:ext>
            </a:extLst>
          </p:cNvPr>
          <p:cNvSpPr>
            <a:spLocks noGrp="1"/>
          </p:cNvSpPr>
          <p:nvPr>
            <p:ph type="body" sz="quarter" idx="16"/>
          </p:nvPr>
        </p:nvSpPr>
        <p:spPr>
          <a:xfrm>
            <a:off x="4988427" y="2740629"/>
            <a:ext cx="3704844" cy="2237772"/>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18" name="Text Placeholder 9">
            <a:extLst>
              <a:ext uri="{FF2B5EF4-FFF2-40B4-BE49-F238E27FC236}">
                <a16:creationId xmlns:a16="http://schemas.microsoft.com/office/drawing/2014/main" id="{2E7627EE-323A-2B6B-B114-1132FD114175}"/>
              </a:ext>
            </a:extLst>
          </p:cNvPr>
          <p:cNvSpPr>
            <a:spLocks noGrp="1"/>
          </p:cNvSpPr>
          <p:nvPr>
            <p:ph type="body" sz="quarter" idx="17" hasCustomPrompt="1"/>
          </p:nvPr>
        </p:nvSpPr>
        <p:spPr>
          <a:xfrm>
            <a:off x="1012493" y="5761271"/>
            <a:ext cx="6438900" cy="496700"/>
          </a:xfrm>
        </p:spPr>
        <p:txBody>
          <a:bodyPr lIns="0" rIns="0">
            <a:noAutofit/>
          </a:bodyPr>
          <a:lstStyle>
            <a:lvl1pPr marL="0" indent="0">
              <a:lnSpc>
                <a:spcPct val="100000"/>
              </a:lnSpc>
              <a:spcBef>
                <a:spcPts val="0"/>
              </a:spcBef>
              <a:buNone/>
              <a:defRPr sz="2400" b="1">
                <a:solidFill>
                  <a:schemeClr val="accent2"/>
                </a:solidFill>
              </a:defRPr>
            </a:lvl1pPr>
          </a:lstStyle>
          <a:p>
            <a:pPr lvl="0"/>
            <a:r>
              <a:rPr lang="en-US"/>
              <a:t>Key Takeaway Message in One, or Two Lines </a:t>
            </a:r>
          </a:p>
        </p:txBody>
      </p:sp>
      <p:sp>
        <p:nvSpPr>
          <p:cNvPr id="2" name="TextBox 1">
            <a:extLst>
              <a:ext uri="{FF2B5EF4-FFF2-40B4-BE49-F238E27FC236}">
                <a16:creationId xmlns:a16="http://schemas.microsoft.com/office/drawing/2014/main" id="{1CDFDACB-B36E-6C59-1937-0835BD533529}"/>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Kinetix Health Group 2026</a:t>
            </a:r>
          </a:p>
        </p:txBody>
      </p:sp>
    </p:spTree>
    <p:extLst>
      <p:ext uri="{BB962C8B-B14F-4D97-AF65-F5344CB8AC3E}">
        <p14:creationId xmlns:p14="http://schemas.microsoft.com/office/powerpoint/2010/main" val="7001606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Layout Takeaway">
    <p:spTree>
      <p:nvGrpSpPr>
        <p:cNvPr id="1" name=""/>
        <p:cNvGrpSpPr/>
        <p:nvPr/>
      </p:nvGrpSpPr>
      <p:grpSpPr>
        <a:xfrm>
          <a:off x="0" y="0"/>
          <a:ext cx="0" cy="0"/>
          <a:chOff x="0" y="0"/>
          <a:chExt cx="0" cy="0"/>
        </a:xfrm>
      </p:grpSpPr>
      <p:sp>
        <p:nvSpPr>
          <p:cNvPr id="11" name="Title 14">
            <a:extLst>
              <a:ext uri="{FF2B5EF4-FFF2-40B4-BE49-F238E27FC236}">
                <a16:creationId xmlns:a16="http://schemas.microsoft.com/office/drawing/2014/main" id="{8FCE676E-FA72-0B44-80E2-CA0E1826091B}"/>
              </a:ext>
            </a:extLst>
          </p:cNvPr>
          <p:cNvSpPr>
            <a:spLocks noGrp="1"/>
          </p:cNvSpPr>
          <p:nvPr>
            <p:ph type="title"/>
          </p:nvPr>
        </p:nvSpPr>
        <p:spPr>
          <a:xfrm>
            <a:off x="466393" y="421605"/>
            <a:ext cx="8212911" cy="1473243"/>
          </a:xfrm>
        </p:spPr>
        <p:txBody>
          <a:bodyPr lIns="0" rIns="0" anchor="t">
            <a:normAutofit/>
          </a:bodyPr>
          <a:lstStyle>
            <a:lvl1pPr>
              <a:lnSpc>
                <a:spcPct val="90000"/>
              </a:lnSpc>
              <a:defRPr sz="4000">
                <a:solidFill>
                  <a:schemeClr val="tx1"/>
                </a:solidFill>
              </a:defRPr>
            </a:lvl1pPr>
          </a:lstStyle>
          <a:p>
            <a:endParaRPr lang="en-US"/>
          </a:p>
        </p:txBody>
      </p:sp>
      <p:sp>
        <p:nvSpPr>
          <p:cNvPr id="12" name="Text Placeholder 9">
            <a:extLst>
              <a:ext uri="{FF2B5EF4-FFF2-40B4-BE49-F238E27FC236}">
                <a16:creationId xmlns:a16="http://schemas.microsoft.com/office/drawing/2014/main" id="{72EA072D-3AA3-7FFF-0D22-CF0982B59CCF}"/>
              </a:ext>
            </a:extLst>
          </p:cNvPr>
          <p:cNvSpPr>
            <a:spLocks noGrp="1"/>
          </p:cNvSpPr>
          <p:nvPr>
            <p:ph type="body" sz="quarter" idx="13"/>
          </p:nvPr>
        </p:nvSpPr>
        <p:spPr>
          <a:xfrm>
            <a:off x="466393" y="1894848"/>
            <a:ext cx="3704844" cy="707886"/>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14" name="Text Placeholder 9">
            <a:extLst>
              <a:ext uri="{FF2B5EF4-FFF2-40B4-BE49-F238E27FC236}">
                <a16:creationId xmlns:a16="http://schemas.microsoft.com/office/drawing/2014/main" id="{DA35E1B6-3968-504D-AA17-0FE15F08B3FA}"/>
              </a:ext>
            </a:extLst>
          </p:cNvPr>
          <p:cNvSpPr>
            <a:spLocks noGrp="1"/>
          </p:cNvSpPr>
          <p:nvPr>
            <p:ph type="body" sz="quarter" idx="14"/>
          </p:nvPr>
        </p:nvSpPr>
        <p:spPr>
          <a:xfrm>
            <a:off x="466393" y="2740629"/>
            <a:ext cx="3704844" cy="1831371"/>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15" name="Text Placeholder 9">
            <a:extLst>
              <a:ext uri="{FF2B5EF4-FFF2-40B4-BE49-F238E27FC236}">
                <a16:creationId xmlns:a16="http://schemas.microsoft.com/office/drawing/2014/main" id="{3D4CBE4F-C7CF-4F0D-0804-7372C8608FAE}"/>
              </a:ext>
            </a:extLst>
          </p:cNvPr>
          <p:cNvSpPr>
            <a:spLocks noGrp="1"/>
          </p:cNvSpPr>
          <p:nvPr>
            <p:ph type="body" sz="quarter" idx="15"/>
          </p:nvPr>
        </p:nvSpPr>
        <p:spPr>
          <a:xfrm>
            <a:off x="4988427" y="1894848"/>
            <a:ext cx="3704844" cy="707886"/>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16" name="Text Placeholder 9">
            <a:extLst>
              <a:ext uri="{FF2B5EF4-FFF2-40B4-BE49-F238E27FC236}">
                <a16:creationId xmlns:a16="http://schemas.microsoft.com/office/drawing/2014/main" id="{EB479733-A514-AD11-0470-F4142497F74C}"/>
              </a:ext>
            </a:extLst>
          </p:cNvPr>
          <p:cNvSpPr>
            <a:spLocks noGrp="1"/>
          </p:cNvSpPr>
          <p:nvPr>
            <p:ph type="body" sz="quarter" idx="16"/>
          </p:nvPr>
        </p:nvSpPr>
        <p:spPr>
          <a:xfrm>
            <a:off x="4988427" y="2740629"/>
            <a:ext cx="3704844" cy="1831371"/>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2" name="TextBox 1">
            <a:extLst>
              <a:ext uri="{FF2B5EF4-FFF2-40B4-BE49-F238E27FC236}">
                <a16:creationId xmlns:a16="http://schemas.microsoft.com/office/drawing/2014/main" id="{1CDFDACB-B36E-6C59-1937-0835BD533529}"/>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Kinetix Health Group 2026</a:t>
            </a:r>
          </a:p>
        </p:txBody>
      </p:sp>
      <p:sp>
        <p:nvSpPr>
          <p:cNvPr id="3" name="Rounded Rectangle 34">
            <a:extLst>
              <a:ext uri="{FF2B5EF4-FFF2-40B4-BE49-F238E27FC236}">
                <a16:creationId xmlns:a16="http://schemas.microsoft.com/office/drawing/2014/main" id="{A254311D-C03B-45EA-5DC0-F8D2EAF7DC06}"/>
              </a:ext>
            </a:extLst>
          </p:cNvPr>
          <p:cNvSpPr/>
          <p:nvPr userDrawn="1"/>
        </p:nvSpPr>
        <p:spPr>
          <a:xfrm>
            <a:off x="460010" y="4922325"/>
            <a:ext cx="11271979" cy="1424940"/>
          </a:xfrm>
          <a:prstGeom prst="roundRect">
            <a:avLst>
              <a:gd name="adj" fmla="val 10981"/>
            </a:avLst>
          </a:prstGeom>
          <a:solidFill>
            <a:srgbClr val="162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 Placeholder 9">
            <a:extLst>
              <a:ext uri="{FF2B5EF4-FFF2-40B4-BE49-F238E27FC236}">
                <a16:creationId xmlns:a16="http://schemas.microsoft.com/office/drawing/2014/main" id="{2E7627EE-323A-2B6B-B114-1132FD114175}"/>
              </a:ext>
            </a:extLst>
          </p:cNvPr>
          <p:cNvSpPr>
            <a:spLocks noGrp="1"/>
          </p:cNvSpPr>
          <p:nvPr>
            <p:ph type="body" sz="quarter" idx="17" hasCustomPrompt="1"/>
          </p:nvPr>
        </p:nvSpPr>
        <p:spPr>
          <a:xfrm>
            <a:off x="780049" y="5222394"/>
            <a:ext cx="6438900" cy="848205"/>
          </a:xfrm>
        </p:spPr>
        <p:txBody>
          <a:bodyPr lIns="0" rIns="0">
            <a:noAutofit/>
          </a:bodyPr>
          <a:lstStyle>
            <a:lvl1pPr marL="0" indent="0">
              <a:lnSpc>
                <a:spcPct val="100000"/>
              </a:lnSpc>
              <a:spcBef>
                <a:spcPts val="0"/>
              </a:spcBef>
              <a:buNone/>
              <a:defRPr sz="2400" b="1">
                <a:solidFill>
                  <a:schemeClr val="bg1"/>
                </a:solidFill>
              </a:defRPr>
            </a:lvl1pPr>
          </a:lstStyle>
          <a:p>
            <a:pPr lvl="0"/>
            <a:r>
              <a:rPr lang="en-US"/>
              <a:t>Key Takeaway Message</a:t>
            </a:r>
          </a:p>
        </p:txBody>
      </p:sp>
    </p:spTree>
    <p:extLst>
      <p:ext uri="{BB962C8B-B14F-4D97-AF65-F5344CB8AC3E}">
        <p14:creationId xmlns:p14="http://schemas.microsoft.com/office/powerpoint/2010/main" val="4261848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ayout Bold Text">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8F35C402-DF03-4F70-60A2-D0E51BA18BE3}"/>
              </a:ext>
            </a:extLst>
          </p:cNvPr>
          <p:cNvCxnSpPr>
            <a:cxnSpLocks/>
          </p:cNvCxnSpPr>
          <p:nvPr userDrawn="1"/>
        </p:nvCxnSpPr>
        <p:spPr>
          <a:xfrm flipV="1">
            <a:off x="6117158" y="1983955"/>
            <a:ext cx="0" cy="3732551"/>
          </a:xfrm>
          <a:prstGeom prst="line">
            <a:avLst/>
          </a:prstGeom>
          <a:ln>
            <a:solidFill>
              <a:schemeClr val="accent4">
                <a:lumMod val="60000"/>
                <a:lumOff val="40000"/>
              </a:schemeClr>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22" name="Title 14">
            <a:extLst>
              <a:ext uri="{FF2B5EF4-FFF2-40B4-BE49-F238E27FC236}">
                <a16:creationId xmlns:a16="http://schemas.microsoft.com/office/drawing/2014/main" id="{B492AFA7-CEAF-F085-2A37-7D6CEC279AAC}"/>
              </a:ext>
            </a:extLst>
          </p:cNvPr>
          <p:cNvSpPr>
            <a:spLocks noGrp="1"/>
          </p:cNvSpPr>
          <p:nvPr>
            <p:ph type="title"/>
          </p:nvPr>
        </p:nvSpPr>
        <p:spPr>
          <a:xfrm>
            <a:off x="466393" y="421605"/>
            <a:ext cx="6366671" cy="1226441"/>
          </a:xfrm>
        </p:spPr>
        <p:txBody>
          <a:bodyPr lIns="0" rIns="0" anchor="t">
            <a:normAutofit/>
          </a:bodyPr>
          <a:lstStyle>
            <a:lvl1pPr>
              <a:lnSpc>
                <a:spcPct val="90000"/>
              </a:lnSpc>
              <a:defRPr sz="4000">
                <a:solidFill>
                  <a:schemeClr val="tx1"/>
                </a:solidFill>
              </a:defRPr>
            </a:lvl1pPr>
          </a:lstStyle>
          <a:p>
            <a:endParaRPr lang="en-US"/>
          </a:p>
        </p:txBody>
      </p:sp>
      <p:sp>
        <p:nvSpPr>
          <p:cNvPr id="23" name="Text Placeholder 9">
            <a:extLst>
              <a:ext uri="{FF2B5EF4-FFF2-40B4-BE49-F238E27FC236}">
                <a16:creationId xmlns:a16="http://schemas.microsoft.com/office/drawing/2014/main" id="{3FB93B3A-3253-697F-930E-70AAB83C3485}"/>
              </a:ext>
            </a:extLst>
          </p:cNvPr>
          <p:cNvSpPr>
            <a:spLocks noGrp="1"/>
          </p:cNvSpPr>
          <p:nvPr>
            <p:ph type="body" sz="quarter" idx="17"/>
          </p:nvPr>
        </p:nvSpPr>
        <p:spPr>
          <a:xfrm>
            <a:off x="466393" y="1979249"/>
            <a:ext cx="4423010" cy="830996"/>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24" name="Text Placeholder 9">
            <a:extLst>
              <a:ext uri="{FF2B5EF4-FFF2-40B4-BE49-F238E27FC236}">
                <a16:creationId xmlns:a16="http://schemas.microsoft.com/office/drawing/2014/main" id="{44A378FE-ABA3-E868-B0A9-2EAEACED08B6}"/>
              </a:ext>
            </a:extLst>
          </p:cNvPr>
          <p:cNvSpPr>
            <a:spLocks noGrp="1"/>
          </p:cNvSpPr>
          <p:nvPr>
            <p:ph type="body" sz="quarter" idx="14"/>
          </p:nvPr>
        </p:nvSpPr>
        <p:spPr>
          <a:xfrm>
            <a:off x="466393" y="3815739"/>
            <a:ext cx="4423011" cy="1960786"/>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25" name="Text Placeholder 9">
            <a:extLst>
              <a:ext uri="{FF2B5EF4-FFF2-40B4-BE49-F238E27FC236}">
                <a16:creationId xmlns:a16="http://schemas.microsoft.com/office/drawing/2014/main" id="{448607EC-C22D-E1B4-8053-523BEFFD3F1C}"/>
              </a:ext>
            </a:extLst>
          </p:cNvPr>
          <p:cNvSpPr>
            <a:spLocks noGrp="1"/>
          </p:cNvSpPr>
          <p:nvPr>
            <p:ph type="body" sz="quarter" idx="15"/>
          </p:nvPr>
        </p:nvSpPr>
        <p:spPr>
          <a:xfrm>
            <a:off x="466393" y="2832025"/>
            <a:ext cx="4423015" cy="933272"/>
          </a:xfrm>
        </p:spPr>
        <p:txBody>
          <a:bodyPr lIns="0" rIns="0">
            <a:normAutofit/>
          </a:bodyPr>
          <a:lstStyle>
            <a:lvl1pPr marL="0" indent="0">
              <a:lnSpc>
                <a:spcPct val="100000"/>
              </a:lnSpc>
              <a:spcBef>
                <a:spcPts val="0"/>
              </a:spcBef>
              <a:buClr>
                <a:schemeClr val="accent2"/>
              </a:buClr>
              <a:buFont typeface="Arial" panose="020B0604020202020204" pitchFamily="34" charset="0"/>
              <a:buNone/>
              <a:defRPr sz="1600">
                <a:solidFill>
                  <a:schemeClr val="tx1"/>
                </a:solidFill>
              </a:defRPr>
            </a:lvl1pPr>
          </a:lstStyle>
          <a:p>
            <a:pPr lvl="0"/>
            <a:endParaRPr lang="en-US"/>
          </a:p>
        </p:txBody>
      </p:sp>
      <p:sp>
        <p:nvSpPr>
          <p:cNvPr id="27" name="Text Placeholder 9">
            <a:extLst>
              <a:ext uri="{FF2B5EF4-FFF2-40B4-BE49-F238E27FC236}">
                <a16:creationId xmlns:a16="http://schemas.microsoft.com/office/drawing/2014/main" id="{F6651783-AF44-A311-38BA-53B9957D3B21}"/>
              </a:ext>
            </a:extLst>
          </p:cNvPr>
          <p:cNvSpPr>
            <a:spLocks noGrp="1"/>
          </p:cNvSpPr>
          <p:nvPr>
            <p:ph type="body" sz="quarter" idx="18"/>
          </p:nvPr>
        </p:nvSpPr>
        <p:spPr>
          <a:xfrm>
            <a:off x="6673605" y="2919616"/>
            <a:ext cx="4862717" cy="1925026"/>
          </a:xfrm>
        </p:spPr>
        <p:txBody>
          <a:bodyPr lIns="0" rIns="0">
            <a:noAutofit/>
          </a:bodyPr>
          <a:lstStyle>
            <a:lvl1pPr marL="0" indent="0">
              <a:lnSpc>
                <a:spcPct val="90000"/>
              </a:lnSpc>
              <a:spcBef>
                <a:spcPts val="0"/>
              </a:spcBef>
              <a:buNone/>
              <a:defRPr sz="3600" b="0">
                <a:solidFill>
                  <a:schemeClr val="tx1"/>
                </a:solidFill>
              </a:defRPr>
            </a:lvl1pPr>
          </a:lstStyle>
          <a:p>
            <a:pPr lvl="0"/>
            <a:endParaRPr lang="en-US"/>
          </a:p>
        </p:txBody>
      </p:sp>
      <p:sp>
        <p:nvSpPr>
          <p:cNvPr id="2" name="TextBox 1">
            <a:extLst>
              <a:ext uri="{FF2B5EF4-FFF2-40B4-BE49-F238E27FC236}">
                <a16:creationId xmlns:a16="http://schemas.microsoft.com/office/drawing/2014/main" id="{E459519B-2E00-5425-DA60-6D9199FCBF19}"/>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Kinetix Health Group 2026</a:t>
            </a:r>
          </a:p>
        </p:txBody>
      </p:sp>
    </p:spTree>
    <p:extLst>
      <p:ext uri="{BB962C8B-B14F-4D97-AF65-F5344CB8AC3E}">
        <p14:creationId xmlns:p14="http://schemas.microsoft.com/office/powerpoint/2010/main" val="22088247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Lef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1FF12E0-64F4-2AD5-B6FF-10CC094CE012}"/>
              </a:ext>
            </a:extLst>
          </p:cNvPr>
          <p:cNvPicPr>
            <a:picLocks noChangeAspect="1"/>
          </p:cNvPicPr>
          <p:nvPr userDrawn="1"/>
        </p:nvPicPr>
        <p:blipFill>
          <a:blip r:embed="rId2">
            <a:alphaModFix amt="19000"/>
          </a:blip>
          <a:srcRect r="32"/>
          <a:stretch>
            <a:fillRect/>
          </a:stretch>
        </p:blipFill>
        <p:spPr>
          <a:xfrm>
            <a:off x="6181182" y="0"/>
            <a:ext cx="6010818" cy="6858000"/>
          </a:xfrm>
          <a:prstGeom prst="rect">
            <a:avLst/>
          </a:prstGeom>
        </p:spPr>
      </p:pic>
      <p:sp>
        <p:nvSpPr>
          <p:cNvPr id="8" name="Title 14">
            <a:extLst>
              <a:ext uri="{FF2B5EF4-FFF2-40B4-BE49-F238E27FC236}">
                <a16:creationId xmlns:a16="http://schemas.microsoft.com/office/drawing/2014/main" id="{CB4CE225-9B14-8FC0-6711-3041FDECC527}"/>
              </a:ext>
            </a:extLst>
          </p:cNvPr>
          <p:cNvSpPr>
            <a:spLocks noGrp="1"/>
          </p:cNvSpPr>
          <p:nvPr>
            <p:ph type="title"/>
          </p:nvPr>
        </p:nvSpPr>
        <p:spPr>
          <a:xfrm>
            <a:off x="466393" y="421605"/>
            <a:ext cx="5714789" cy="1385930"/>
          </a:xfrm>
        </p:spPr>
        <p:txBody>
          <a:bodyPr lIns="0" rIns="0" anchor="t">
            <a:normAutofit/>
          </a:bodyPr>
          <a:lstStyle>
            <a:lvl1pPr>
              <a:lnSpc>
                <a:spcPct val="90000"/>
              </a:lnSpc>
              <a:defRPr sz="4000">
                <a:solidFill>
                  <a:schemeClr val="tx1"/>
                </a:solidFill>
              </a:defRPr>
            </a:lvl1pPr>
          </a:lstStyle>
          <a:p>
            <a:endParaRPr lang="en-US"/>
          </a:p>
        </p:txBody>
      </p:sp>
      <p:sp>
        <p:nvSpPr>
          <p:cNvPr id="10" name="Text Placeholder 9">
            <a:extLst>
              <a:ext uri="{FF2B5EF4-FFF2-40B4-BE49-F238E27FC236}">
                <a16:creationId xmlns:a16="http://schemas.microsoft.com/office/drawing/2014/main" id="{492006BC-E791-9B17-93FD-DDB0C671EE83}"/>
              </a:ext>
            </a:extLst>
          </p:cNvPr>
          <p:cNvSpPr>
            <a:spLocks noGrp="1"/>
          </p:cNvSpPr>
          <p:nvPr>
            <p:ph type="body" sz="quarter" idx="17"/>
          </p:nvPr>
        </p:nvSpPr>
        <p:spPr>
          <a:xfrm>
            <a:off x="466393" y="1979249"/>
            <a:ext cx="4423010" cy="830996"/>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11" name="Text Placeholder 9">
            <a:extLst>
              <a:ext uri="{FF2B5EF4-FFF2-40B4-BE49-F238E27FC236}">
                <a16:creationId xmlns:a16="http://schemas.microsoft.com/office/drawing/2014/main" id="{C672A0F5-0F2C-C917-9B93-53F7325A032F}"/>
              </a:ext>
            </a:extLst>
          </p:cNvPr>
          <p:cNvSpPr>
            <a:spLocks noGrp="1"/>
          </p:cNvSpPr>
          <p:nvPr>
            <p:ph type="body" sz="quarter" idx="14"/>
          </p:nvPr>
        </p:nvSpPr>
        <p:spPr>
          <a:xfrm>
            <a:off x="466393" y="3815739"/>
            <a:ext cx="4423011" cy="1960786"/>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12" name="Text Placeholder 9">
            <a:extLst>
              <a:ext uri="{FF2B5EF4-FFF2-40B4-BE49-F238E27FC236}">
                <a16:creationId xmlns:a16="http://schemas.microsoft.com/office/drawing/2014/main" id="{CAF7262C-076C-A790-D840-2FCC6A43D500}"/>
              </a:ext>
            </a:extLst>
          </p:cNvPr>
          <p:cNvSpPr>
            <a:spLocks noGrp="1"/>
          </p:cNvSpPr>
          <p:nvPr>
            <p:ph type="body" sz="quarter" idx="15"/>
          </p:nvPr>
        </p:nvSpPr>
        <p:spPr>
          <a:xfrm>
            <a:off x="466393" y="2832025"/>
            <a:ext cx="4423015" cy="933272"/>
          </a:xfrm>
        </p:spPr>
        <p:txBody>
          <a:bodyPr lIns="0" rIns="0">
            <a:normAutofit/>
          </a:bodyPr>
          <a:lstStyle>
            <a:lvl1pPr marL="0" indent="0">
              <a:lnSpc>
                <a:spcPct val="100000"/>
              </a:lnSpc>
              <a:spcBef>
                <a:spcPts val="0"/>
              </a:spcBef>
              <a:buClr>
                <a:schemeClr val="accent2"/>
              </a:buClr>
              <a:buFont typeface="Arial" panose="020B0604020202020204" pitchFamily="34" charset="0"/>
              <a:buNone/>
              <a:defRPr sz="1600">
                <a:solidFill>
                  <a:schemeClr val="tx1"/>
                </a:solidFill>
              </a:defRPr>
            </a:lvl1pPr>
          </a:lstStyle>
          <a:p>
            <a:pPr lvl="0"/>
            <a:endParaRPr lang="en-US"/>
          </a:p>
        </p:txBody>
      </p:sp>
      <p:sp>
        <p:nvSpPr>
          <p:cNvPr id="3" name="TextBox 2">
            <a:extLst>
              <a:ext uri="{FF2B5EF4-FFF2-40B4-BE49-F238E27FC236}">
                <a16:creationId xmlns:a16="http://schemas.microsoft.com/office/drawing/2014/main" id="{29B16956-063C-9DD9-3D06-4C566F619BBF}"/>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Kinetix Health Group 2026</a:t>
            </a:r>
          </a:p>
        </p:txBody>
      </p:sp>
    </p:spTree>
    <p:extLst>
      <p:ext uri="{BB962C8B-B14F-4D97-AF65-F5344CB8AC3E}">
        <p14:creationId xmlns:p14="http://schemas.microsoft.com/office/powerpoint/2010/main" val="12362589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16" name="Text Placeholder 9">
            <a:extLst>
              <a:ext uri="{FF2B5EF4-FFF2-40B4-BE49-F238E27FC236}">
                <a16:creationId xmlns:a16="http://schemas.microsoft.com/office/drawing/2014/main" id="{855F1597-C559-B880-9EA1-6317333BE2C2}"/>
              </a:ext>
            </a:extLst>
          </p:cNvPr>
          <p:cNvSpPr>
            <a:spLocks noGrp="1"/>
          </p:cNvSpPr>
          <p:nvPr>
            <p:ph type="body" sz="quarter" idx="15"/>
          </p:nvPr>
        </p:nvSpPr>
        <p:spPr>
          <a:xfrm>
            <a:off x="466392" y="2523844"/>
            <a:ext cx="4956211" cy="1687674"/>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600">
                <a:solidFill>
                  <a:schemeClr val="tx1"/>
                </a:solidFill>
              </a:defRPr>
            </a:lvl1pPr>
          </a:lstStyle>
          <a:p>
            <a:pPr lvl="0"/>
            <a:endParaRPr lang="en-US"/>
          </a:p>
        </p:txBody>
      </p:sp>
      <p:cxnSp>
        <p:nvCxnSpPr>
          <p:cNvPr id="4" name="Straight Connector 3">
            <a:extLst>
              <a:ext uri="{FF2B5EF4-FFF2-40B4-BE49-F238E27FC236}">
                <a16:creationId xmlns:a16="http://schemas.microsoft.com/office/drawing/2014/main" id="{7F0D98A4-078E-5093-C1D7-417BEA84E32C}"/>
              </a:ext>
            </a:extLst>
          </p:cNvPr>
          <p:cNvCxnSpPr>
            <a:cxnSpLocks/>
          </p:cNvCxnSpPr>
          <p:nvPr userDrawn="1"/>
        </p:nvCxnSpPr>
        <p:spPr>
          <a:xfrm flipV="1">
            <a:off x="5907296" y="1987942"/>
            <a:ext cx="0" cy="4288074"/>
          </a:xfrm>
          <a:prstGeom prst="line">
            <a:avLst/>
          </a:prstGeom>
          <a:ln>
            <a:solidFill>
              <a:schemeClr val="accent4">
                <a:lumMod val="60000"/>
                <a:lumOff val="40000"/>
              </a:schemeClr>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12" name="Title 14">
            <a:extLst>
              <a:ext uri="{FF2B5EF4-FFF2-40B4-BE49-F238E27FC236}">
                <a16:creationId xmlns:a16="http://schemas.microsoft.com/office/drawing/2014/main" id="{25E59F57-3EC7-640D-C609-D9015FB06669}"/>
              </a:ext>
            </a:extLst>
          </p:cNvPr>
          <p:cNvSpPr>
            <a:spLocks noGrp="1"/>
          </p:cNvSpPr>
          <p:nvPr>
            <p:ph type="title"/>
          </p:nvPr>
        </p:nvSpPr>
        <p:spPr>
          <a:xfrm>
            <a:off x="466392" y="421605"/>
            <a:ext cx="7571821" cy="1385930"/>
          </a:xfrm>
        </p:spPr>
        <p:txBody>
          <a:bodyPr lIns="0" rIns="0" anchor="t">
            <a:normAutofit/>
          </a:bodyPr>
          <a:lstStyle>
            <a:lvl1pPr>
              <a:lnSpc>
                <a:spcPct val="90000"/>
              </a:lnSpc>
              <a:defRPr sz="4000">
                <a:solidFill>
                  <a:schemeClr val="tx1"/>
                </a:solidFill>
              </a:defRPr>
            </a:lvl1pPr>
          </a:lstStyle>
          <a:p>
            <a:endParaRPr lang="en-US"/>
          </a:p>
        </p:txBody>
      </p:sp>
      <p:sp>
        <p:nvSpPr>
          <p:cNvPr id="15" name="Text Placeholder 9">
            <a:extLst>
              <a:ext uri="{FF2B5EF4-FFF2-40B4-BE49-F238E27FC236}">
                <a16:creationId xmlns:a16="http://schemas.microsoft.com/office/drawing/2014/main" id="{456AFA1B-07B4-6B77-CAA5-130B075CB535}"/>
              </a:ext>
            </a:extLst>
          </p:cNvPr>
          <p:cNvSpPr>
            <a:spLocks noGrp="1"/>
          </p:cNvSpPr>
          <p:nvPr>
            <p:ph type="body" sz="quarter" idx="17"/>
          </p:nvPr>
        </p:nvSpPr>
        <p:spPr>
          <a:xfrm>
            <a:off x="466392" y="1979249"/>
            <a:ext cx="4956211" cy="440883"/>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17" name="Text Placeholder 9">
            <a:extLst>
              <a:ext uri="{FF2B5EF4-FFF2-40B4-BE49-F238E27FC236}">
                <a16:creationId xmlns:a16="http://schemas.microsoft.com/office/drawing/2014/main" id="{119AA160-5ED2-1768-BA51-5DB554CBEF6D}"/>
              </a:ext>
            </a:extLst>
          </p:cNvPr>
          <p:cNvSpPr>
            <a:spLocks noGrp="1"/>
          </p:cNvSpPr>
          <p:nvPr>
            <p:ph type="body" sz="quarter" idx="14"/>
          </p:nvPr>
        </p:nvSpPr>
        <p:spPr>
          <a:xfrm>
            <a:off x="466392" y="4315230"/>
            <a:ext cx="4423011" cy="1960786"/>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19" name="Text Placeholder 9">
            <a:extLst>
              <a:ext uri="{FF2B5EF4-FFF2-40B4-BE49-F238E27FC236}">
                <a16:creationId xmlns:a16="http://schemas.microsoft.com/office/drawing/2014/main" id="{7600FE4C-A69D-BAC0-020E-EF713ACB50E1}"/>
              </a:ext>
            </a:extLst>
          </p:cNvPr>
          <p:cNvSpPr>
            <a:spLocks noGrp="1"/>
          </p:cNvSpPr>
          <p:nvPr>
            <p:ph type="body" sz="quarter" idx="18"/>
          </p:nvPr>
        </p:nvSpPr>
        <p:spPr>
          <a:xfrm>
            <a:off x="6378086" y="2523844"/>
            <a:ext cx="4956211" cy="1687674"/>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600">
                <a:solidFill>
                  <a:schemeClr val="tx1"/>
                </a:solidFill>
              </a:defRPr>
            </a:lvl1pPr>
          </a:lstStyle>
          <a:p>
            <a:pPr lvl="0"/>
            <a:endParaRPr lang="en-US"/>
          </a:p>
        </p:txBody>
      </p:sp>
      <p:sp>
        <p:nvSpPr>
          <p:cNvPr id="20" name="Text Placeholder 9">
            <a:extLst>
              <a:ext uri="{FF2B5EF4-FFF2-40B4-BE49-F238E27FC236}">
                <a16:creationId xmlns:a16="http://schemas.microsoft.com/office/drawing/2014/main" id="{BD9C0ED0-0B20-9EB0-4647-1175EBC1B4F4}"/>
              </a:ext>
            </a:extLst>
          </p:cNvPr>
          <p:cNvSpPr>
            <a:spLocks noGrp="1"/>
          </p:cNvSpPr>
          <p:nvPr>
            <p:ph type="body" sz="quarter" idx="19"/>
          </p:nvPr>
        </p:nvSpPr>
        <p:spPr>
          <a:xfrm>
            <a:off x="6378086" y="1979249"/>
            <a:ext cx="4956211" cy="440883"/>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21" name="Text Placeholder 9">
            <a:extLst>
              <a:ext uri="{FF2B5EF4-FFF2-40B4-BE49-F238E27FC236}">
                <a16:creationId xmlns:a16="http://schemas.microsoft.com/office/drawing/2014/main" id="{B8FCFCEC-EBA2-DD88-2953-EE9DEB010716}"/>
              </a:ext>
            </a:extLst>
          </p:cNvPr>
          <p:cNvSpPr>
            <a:spLocks noGrp="1"/>
          </p:cNvSpPr>
          <p:nvPr>
            <p:ph type="body" sz="quarter" idx="20"/>
          </p:nvPr>
        </p:nvSpPr>
        <p:spPr>
          <a:xfrm>
            <a:off x="6378086" y="4315230"/>
            <a:ext cx="4423011" cy="1960786"/>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2" name="TextBox 1">
            <a:extLst>
              <a:ext uri="{FF2B5EF4-FFF2-40B4-BE49-F238E27FC236}">
                <a16:creationId xmlns:a16="http://schemas.microsoft.com/office/drawing/2014/main" id="{B9DC833E-AF07-33B1-B30F-F3F9B9FE36FB}"/>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Kinetix Health Group 2026</a:t>
            </a:r>
          </a:p>
        </p:txBody>
      </p:sp>
    </p:spTree>
    <p:extLst>
      <p:ext uri="{BB962C8B-B14F-4D97-AF65-F5344CB8AC3E}">
        <p14:creationId xmlns:p14="http://schemas.microsoft.com/office/powerpoint/2010/main" val="33553688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2 column text">
    <p:spTree>
      <p:nvGrpSpPr>
        <p:cNvPr id="1" name=""/>
        <p:cNvGrpSpPr/>
        <p:nvPr/>
      </p:nvGrpSpPr>
      <p:grpSpPr>
        <a:xfrm>
          <a:off x="0" y="0"/>
          <a:ext cx="0" cy="0"/>
          <a:chOff x="0" y="0"/>
          <a:chExt cx="0" cy="0"/>
        </a:xfrm>
      </p:grpSpPr>
      <p:sp>
        <p:nvSpPr>
          <p:cNvPr id="29" name="Text Placeholder 9">
            <a:extLst>
              <a:ext uri="{FF2B5EF4-FFF2-40B4-BE49-F238E27FC236}">
                <a16:creationId xmlns:a16="http://schemas.microsoft.com/office/drawing/2014/main" id="{9030889B-1A2A-8C5C-1CA3-2766E41E75BF}"/>
              </a:ext>
            </a:extLst>
          </p:cNvPr>
          <p:cNvSpPr>
            <a:spLocks noGrp="1"/>
          </p:cNvSpPr>
          <p:nvPr>
            <p:ph type="body" sz="quarter" idx="21"/>
          </p:nvPr>
        </p:nvSpPr>
        <p:spPr>
          <a:xfrm>
            <a:off x="6565632" y="5779523"/>
            <a:ext cx="2616361" cy="564508"/>
          </a:xfrm>
          <a:prstGeom prst="roundRect">
            <a:avLst>
              <a:gd name="adj" fmla="val 50000"/>
            </a:avLst>
          </a:prstGeom>
          <a:solidFill>
            <a:schemeClr val="accent2"/>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2000">
                <a:solidFill>
                  <a:schemeClr val="tx1"/>
                </a:solidFill>
              </a:defRPr>
            </a:lvl1pPr>
          </a:lstStyle>
          <a:p>
            <a:pPr lvl="0"/>
            <a:endParaRPr lang="en-US"/>
          </a:p>
        </p:txBody>
      </p:sp>
      <p:sp>
        <p:nvSpPr>
          <p:cNvPr id="2" name="TextBox 1">
            <a:extLst>
              <a:ext uri="{FF2B5EF4-FFF2-40B4-BE49-F238E27FC236}">
                <a16:creationId xmlns:a16="http://schemas.microsoft.com/office/drawing/2014/main" id="{B9DC833E-AF07-33B1-B30F-F3F9B9FE36FB}"/>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Kinetix Health Group 2026</a:t>
            </a:r>
          </a:p>
        </p:txBody>
      </p:sp>
      <p:cxnSp>
        <p:nvCxnSpPr>
          <p:cNvPr id="18" name="Straight Connector 17">
            <a:extLst>
              <a:ext uri="{FF2B5EF4-FFF2-40B4-BE49-F238E27FC236}">
                <a16:creationId xmlns:a16="http://schemas.microsoft.com/office/drawing/2014/main" id="{36868C5F-9B20-DDAA-973A-1CA171D34696}"/>
              </a:ext>
            </a:extLst>
          </p:cNvPr>
          <p:cNvCxnSpPr>
            <a:cxnSpLocks/>
          </p:cNvCxnSpPr>
          <p:nvPr userDrawn="1"/>
        </p:nvCxnSpPr>
        <p:spPr>
          <a:xfrm flipV="1">
            <a:off x="5907296" y="1987942"/>
            <a:ext cx="0" cy="4288074"/>
          </a:xfrm>
          <a:prstGeom prst="line">
            <a:avLst/>
          </a:prstGeom>
          <a:ln>
            <a:solidFill>
              <a:schemeClr val="accent4">
                <a:lumMod val="60000"/>
                <a:lumOff val="40000"/>
              </a:schemeClr>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22" name="Title 14">
            <a:extLst>
              <a:ext uri="{FF2B5EF4-FFF2-40B4-BE49-F238E27FC236}">
                <a16:creationId xmlns:a16="http://schemas.microsoft.com/office/drawing/2014/main" id="{1B39A197-D714-B0FA-85F1-E15C53570F75}"/>
              </a:ext>
            </a:extLst>
          </p:cNvPr>
          <p:cNvSpPr>
            <a:spLocks noGrp="1"/>
          </p:cNvSpPr>
          <p:nvPr>
            <p:ph type="title"/>
          </p:nvPr>
        </p:nvSpPr>
        <p:spPr>
          <a:xfrm>
            <a:off x="466392" y="421605"/>
            <a:ext cx="7571821" cy="1385930"/>
          </a:xfrm>
        </p:spPr>
        <p:txBody>
          <a:bodyPr lIns="0" rIns="0" anchor="t">
            <a:normAutofit/>
          </a:bodyPr>
          <a:lstStyle>
            <a:lvl1pPr>
              <a:lnSpc>
                <a:spcPct val="90000"/>
              </a:lnSpc>
              <a:defRPr sz="4000">
                <a:solidFill>
                  <a:schemeClr val="tx1"/>
                </a:solidFill>
              </a:defRPr>
            </a:lvl1pPr>
          </a:lstStyle>
          <a:p>
            <a:endParaRPr lang="en-US"/>
          </a:p>
        </p:txBody>
      </p:sp>
      <p:sp>
        <p:nvSpPr>
          <p:cNvPr id="23" name="Text Placeholder 9">
            <a:extLst>
              <a:ext uri="{FF2B5EF4-FFF2-40B4-BE49-F238E27FC236}">
                <a16:creationId xmlns:a16="http://schemas.microsoft.com/office/drawing/2014/main" id="{C4C8D75F-5AC8-FA19-A516-2397A434245D}"/>
              </a:ext>
            </a:extLst>
          </p:cNvPr>
          <p:cNvSpPr>
            <a:spLocks noGrp="1"/>
          </p:cNvSpPr>
          <p:nvPr>
            <p:ph type="body" sz="quarter" idx="17"/>
          </p:nvPr>
        </p:nvSpPr>
        <p:spPr>
          <a:xfrm>
            <a:off x="466392" y="1979249"/>
            <a:ext cx="4956211" cy="830997"/>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24" name="Text Placeholder 9">
            <a:extLst>
              <a:ext uri="{FF2B5EF4-FFF2-40B4-BE49-F238E27FC236}">
                <a16:creationId xmlns:a16="http://schemas.microsoft.com/office/drawing/2014/main" id="{E5C65070-2D44-1BF6-BED8-BD482CD128E4}"/>
              </a:ext>
            </a:extLst>
          </p:cNvPr>
          <p:cNvSpPr>
            <a:spLocks noGrp="1"/>
          </p:cNvSpPr>
          <p:nvPr>
            <p:ph type="body" sz="quarter" idx="19"/>
          </p:nvPr>
        </p:nvSpPr>
        <p:spPr>
          <a:xfrm>
            <a:off x="6378086" y="1979249"/>
            <a:ext cx="4956211" cy="830997"/>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25" name="Text Placeholder 9">
            <a:extLst>
              <a:ext uri="{FF2B5EF4-FFF2-40B4-BE49-F238E27FC236}">
                <a16:creationId xmlns:a16="http://schemas.microsoft.com/office/drawing/2014/main" id="{B6240CB1-9D16-4A1E-ED80-F29DA541F252}"/>
              </a:ext>
            </a:extLst>
          </p:cNvPr>
          <p:cNvSpPr>
            <a:spLocks noGrp="1"/>
          </p:cNvSpPr>
          <p:nvPr>
            <p:ph type="body" sz="quarter" idx="15"/>
          </p:nvPr>
        </p:nvSpPr>
        <p:spPr>
          <a:xfrm>
            <a:off x="466392" y="2790544"/>
            <a:ext cx="4956211" cy="917856"/>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600">
                <a:solidFill>
                  <a:schemeClr val="tx1"/>
                </a:solidFill>
              </a:defRPr>
            </a:lvl1pPr>
          </a:lstStyle>
          <a:p>
            <a:pPr lvl="0"/>
            <a:endParaRPr lang="en-US"/>
          </a:p>
        </p:txBody>
      </p:sp>
      <p:sp>
        <p:nvSpPr>
          <p:cNvPr id="26" name="Text Placeholder 9">
            <a:extLst>
              <a:ext uri="{FF2B5EF4-FFF2-40B4-BE49-F238E27FC236}">
                <a16:creationId xmlns:a16="http://schemas.microsoft.com/office/drawing/2014/main" id="{53FAC2AE-61E5-B056-B38C-3AF5A4F48BD9}"/>
              </a:ext>
            </a:extLst>
          </p:cNvPr>
          <p:cNvSpPr>
            <a:spLocks noGrp="1"/>
          </p:cNvSpPr>
          <p:nvPr>
            <p:ph type="body" sz="quarter" idx="18"/>
          </p:nvPr>
        </p:nvSpPr>
        <p:spPr>
          <a:xfrm>
            <a:off x="6378086" y="2790544"/>
            <a:ext cx="4956211" cy="917856"/>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600">
                <a:solidFill>
                  <a:schemeClr val="tx1"/>
                </a:solidFill>
              </a:defRPr>
            </a:lvl1pPr>
          </a:lstStyle>
          <a:p>
            <a:pPr lvl="0"/>
            <a:endParaRPr lang="en-US"/>
          </a:p>
        </p:txBody>
      </p:sp>
      <p:sp>
        <p:nvSpPr>
          <p:cNvPr id="27" name="Text Placeholder 9">
            <a:extLst>
              <a:ext uri="{FF2B5EF4-FFF2-40B4-BE49-F238E27FC236}">
                <a16:creationId xmlns:a16="http://schemas.microsoft.com/office/drawing/2014/main" id="{31454B13-5C46-9FAE-22C5-7798B9B05F0C}"/>
              </a:ext>
            </a:extLst>
          </p:cNvPr>
          <p:cNvSpPr>
            <a:spLocks noGrp="1"/>
          </p:cNvSpPr>
          <p:nvPr>
            <p:ph type="body" sz="quarter" idx="14"/>
          </p:nvPr>
        </p:nvSpPr>
        <p:spPr>
          <a:xfrm>
            <a:off x="466392" y="3781830"/>
            <a:ext cx="4423011" cy="1713250"/>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28" name="Text Placeholder 9">
            <a:extLst>
              <a:ext uri="{FF2B5EF4-FFF2-40B4-BE49-F238E27FC236}">
                <a16:creationId xmlns:a16="http://schemas.microsoft.com/office/drawing/2014/main" id="{BB6388EE-86EC-4CA5-E881-980BC03CC2DC}"/>
              </a:ext>
            </a:extLst>
          </p:cNvPr>
          <p:cNvSpPr>
            <a:spLocks noGrp="1"/>
          </p:cNvSpPr>
          <p:nvPr>
            <p:ph type="body" sz="quarter" idx="20"/>
          </p:nvPr>
        </p:nvSpPr>
        <p:spPr>
          <a:xfrm>
            <a:off x="6378086" y="3781830"/>
            <a:ext cx="4423011" cy="1713250"/>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30" name="Text Placeholder 9">
            <a:extLst>
              <a:ext uri="{FF2B5EF4-FFF2-40B4-BE49-F238E27FC236}">
                <a16:creationId xmlns:a16="http://schemas.microsoft.com/office/drawing/2014/main" id="{5DC6B601-B5C6-E36D-8BAE-CA43EC316F8B}"/>
              </a:ext>
            </a:extLst>
          </p:cNvPr>
          <p:cNvSpPr>
            <a:spLocks noGrp="1"/>
          </p:cNvSpPr>
          <p:nvPr>
            <p:ph type="body" sz="quarter" idx="22"/>
          </p:nvPr>
        </p:nvSpPr>
        <p:spPr>
          <a:xfrm>
            <a:off x="488065" y="5779523"/>
            <a:ext cx="2616361" cy="564508"/>
          </a:xfrm>
          <a:prstGeom prst="roundRect">
            <a:avLst>
              <a:gd name="adj" fmla="val 50000"/>
            </a:avLst>
          </a:prstGeom>
          <a:solidFill>
            <a:schemeClr val="accent1"/>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2000">
                <a:solidFill>
                  <a:schemeClr val="bg1"/>
                </a:solidFill>
              </a:defRPr>
            </a:lvl1pPr>
          </a:lstStyle>
          <a:p>
            <a:pPr lvl="0"/>
            <a:endParaRPr lang="en-US"/>
          </a:p>
        </p:txBody>
      </p:sp>
    </p:spTree>
    <p:extLst>
      <p:ext uri="{BB962C8B-B14F-4D97-AF65-F5344CB8AC3E}">
        <p14:creationId xmlns:p14="http://schemas.microsoft.com/office/powerpoint/2010/main" val="39056654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6 points">
    <p:spTree>
      <p:nvGrpSpPr>
        <p:cNvPr id="1" name=""/>
        <p:cNvGrpSpPr/>
        <p:nvPr/>
      </p:nvGrpSpPr>
      <p:grpSpPr>
        <a:xfrm>
          <a:off x="0" y="0"/>
          <a:ext cx="0" cy="0"/>
          <a:chOff x="0" y="0"/>
          <a:chExt cx="0" cy="0"/>
        </a:xfrm>
      </p:grpSpPr>
      <p:cxnSp>
        <p:nvCxnSpPr>
          <p:cNvPr id="25" name="Straight Connector 24">
            <a:extLst>
              <a:ext uri="{FF2B5EF4-FFF2-40B4-BE49-F238E27FC236}">
                <a16:creationId xmlns:a16="http://schemas.microsoft.com/office/drawing/2014/main" id="{B4CAC068-64A1-D88E-274F-E56439842297}"/>
              </a:ext>
            </a:extLst>
          </p:cNvPr>
          <p:cNvCxnSpPr>
            <a:cxnSpLocks/>
          </p:cNvCxnSpPr>
          <p:nvPr userDrawn="1"/>
        </p:nvCxnSpPr>
        <p:spPr>
          <a:xfrm>
            <a:off x="521884" y="4142679"/>
            <a:ext cx="11005552" cy="0"/>
          </a:xfrm>
          <a:prstGeom prst="line">
            <a:avLst/>
          </a:prstGeom>
          <a:ln>
            <a:solidFill>
              <a:schemeClr val="accent4">
                <a:lumMod val="60000"/>
                <a:lumOff val="40000"/>
              </a:schemeClr>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28" name="Title 14">
            <a:extLst>
              <a:ext uri="{FF2B5EF4-FFF2-40B4-BE49-F238E27FC236}">
                <a16:creationId xmlns:a16="http://schemas.microsoft.com/office/drawing/2014/main" id="{5725D5E3-6E8A-84E5-FF7F-75A85B93FE1F}"/>
              </a:ext>
            </a:extLst>
          </p:cNvPr>
          <p:cNvSpPr>
            <a:spLocks noGrp="1"/>
          </p:cNvSpPr>
          <p:nvPr>
            <p:ph type="title"/>
          </p:nvPr>
        </p:nvSpPr>
        <p:spPr>
          <a:xfrm>
            <a:off x="466392" y="421605"/>
            <a:ext cx="7571821" cy="1385930"/>
          </a:xfrm>
        </p:spPr>
        <p:txBody>
          <a:bodyPr lIns="0" rIns="0" anchor="t">
            <a:normAutofit/>
          </a:bodyPr>
          <a:lstStyle>
            <a:lvl1pPr>
              <a:lnSpc>
                <a:spcPct val="90000"/>
              </a:lnSpc>
              <a:defRPr sz="4000">
                <a:solidFill>
                  <a:schemeClr val="tx1"/>
                </a:solidFill>
              </a:defRPr>
            </a:lvl1pPr>
          </a:lstStyle>
          <a:p>
            <a:endParaRPr lang="en-US"/>
          </a:p>
        </p:txBody>
      </p:sp>
      <p:sp>
        <p:nvSpPr>
          <p:cNvPr id="33" name="Text Placeholder 9">
            <a:extLst>
              <a:ext uri="{FF2B5EF4-FFF2-40B4-BE49-F238E27FC236}">
                <a16:creationId xmlns:a16="http://schemas.microsoft.com/office/drawing/2014/main" id="{AADB0967-EF22-9B92-87A5-8AA3EE35812D}"/>
              </a:ext>
            </a:extLst>
          </p:cNvPr>
          <p:cNvSpPr>
            <a:spLocks noGrp="1"/>
          </p:cNvSpPr>
          <p:nvPr>
            <p:ph type="body" sz="quarter" idx="20"/>
          </p:nvPr>
        </p:nvSpPr>
        <p:spPr>
          <a:xfrm>
            <a:off x="466392" y="2718407"/>
            <a:ext cx="2323523" cy="1262681"/>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34" name="Text Placeholder 9">
            <a:extLst>
              <a:ext uri="{FF2B5EF4-FFF2-40B4-BE49-F238E27FC236}">
                <a16:creationId xmlns:a16="http://schemas.microsoft.com/office/drawing/2014/main" id="{B977328C-BE8C-B37A-5D0E-6AA9DED5C394}"/>
              </a:ext>
            </a:extLst>
          </p:cNvPr>
          <p:cNvSpPr>
            <a:spLocks noGrp="1"/>
          </p:cNvSpPr>
          <p:nvPr>
            <p:ph type="body" sz="quarter" idx="21"/>
          </p:nvPr>
        </p:nvSpPr>
        <p:spPr>
          <a:xfrm>
            <a:off x="466392" y="1970038"/>
            <a:ext cx="2323523" cy="748369"/>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35" name="Text Placeholder 9">
            <a:extLst>
              <a:ext uri="{FF2B5EF4-FFF2-40B4-BE49-F238E27FC236}">
                <a16:creationId xmlns:a16="http://schemas.microsoft.com/office/drawing/2014/main" id="{4C5BBF05-4410-B92E-FAB1-CC7608F0E1A5}"/>
              </a:ext>
            </a:extLst>
          </p:cNvPr>
          <p:cNvSpPr>
            <a:spLocks noGrp="1"/>
          </p:cNvSpPr>
          <p:nvPr>
            <p:ph type="body" sz="quarter" idx="22"/>
          </p:nvPr>
        </p:nvSpPr>
        <p:spPr>
          <a:xfrm>
            <a:off x="3603741" y="2718407"/>
            <a:ext cx="2323523" cy="1262681"/>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36" name="Text Placeholder 9">
            <a:extLst>
              <a:ext uri="{FF2B5EF4-FFF2-40B4-BE49-F238E27FC236}">
                <a16:creationId xmlns:a16="http://schemas.microsoft.com/office/drawing/2014/main" id="{6A3DB6B9-759E-666E-3B96-7510B5D6B4D2}"/>
              </a:ext>
            </a:extLst>
          </p:cNvPr>
          <p:cNvSpPr>
            <a:spLocks noGrp="1"/>
          </p:cNvSpPr>
          <p:nvPr>
            <p:ph type="body" sz="quarter" idx="23"/>
          </p:nvPr>
        </p:nvSpPr>
        <p:spPr>
          <a:xfrm>
            <a:off x="3603741" y="1970038"/>
            <a:ext cx="2323523" cy="748369"/>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37" name="Text Placeholder 9">
            <a:extLst>
              <a:ext uri="{FF2B5EF4-FFF2-40B4-BE49-F238E27FC236}">
                <a16:creationId xmlns:a16="http://schemas.microsoft.com/office/drawing/2014/main" id="{B0FF8545-06D2-D2AA-2DDD-664AD6448C5C}"/>
              </a:ext>
            </a:extLst>
          </p:cNvPr>
          <p:cNvSpPr>
            <a:spLocks noGrp="1"/>
          </p:cNvSpPr>
          <p:nvPr>
            <p:ph type="body" sz="quarter" idx="24"/>
          </p:nvPr>
        </p:nvSpPr>
        <p:spPr>
          <a:xfrm>
            <a:off x="6741090" y="2718407"/>
            <a:ext cx="2323523" cy="1262681"/>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38" name="Text Placeholder 9">
            <a:extLst>
              <a:ext uri="{FF2B5EF4-FFF2-40B4-BE49-F238E27FC236}">
                <a16:creationId xmlns:a16="http://schemas.microsoft.com/office/drawing/2014/main" id="{95A9784E-A9D5-2A4B-5336-657EC1B1E0FB}"/>
              </a:ext>
            </a:extLst>
          </p:cNvPr>
          <p:cNvSpPr>
            <a:spLocks noGrp="1"/>
          </p:cNvSpPr>
          <p:nvPr>
            <p:ph type="body" sz="quarter" idx="25"/>
          </p:nvPr>
        </p:nvSpPr>
        <p:spPr>
          <a:xfrm>
            <a:off x="6741090" y="1970038"/>
            <a:ext cx="2323523" cy="748369"/>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40" name="Text Placeholder 9">
            <a:extLst>
              <a:ext uri="{FF2B5EF4-FFF2-40B4-BE49-F238E27FC236}">
                <a16:creationId xmlns:a16="http://schemas.microsoft.com/office/drawing/2014/main" id="{89E6EF50-A912-10D7-5FDC-290A09503B11}"/>
              </a:ext>
            </a:extLst>
          </p:cNvPr>
          <p:cNvSpPr>
            <a:spLocks noGrp="1"/>
          </p:cNvSpPr>
          <p:nvPr>
            <p:ph type="body" sz="quarter" idx="26"/>
          </p:nvPr>
        </p:nvSpPr>
        <p:spPr>
          <a:xfrm>
            <a:off x="466392" y="5205101"/>
            <a:ext cx="2323523" cy="1262681"/>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41" name="Text Placeholder 9">
            <a:extLst>
              <a:ext uri="{FF2B5EF4-FFF2-40B4-BE49-F238E27FC236}">
                <a16:creationId xmlns:a16="http://schemas.microsoft.com/office/drawing/2014/main" id="{45FCE395-95CB-6B1E-EFBE-6B31774B1D06}"/>
              </a:ext>
            </a:extLst>
          </p:cNvPr>
          <p:cNvSpPr>
            <a:spLocks noGrp="1"/>
          </p:cNvSpPr>
          <p:nvPr>
            <p:ph type="body" sz="quarter" idx="27"/>
          </p:nvPr>
        </p:nvSpPr>
        <p:spPr>
          <a:xfrm>
            <a:off x="466392" y="4456732"/>
            <a:ext cx="2323523" cy="748369"/>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42" name="Text Placeholder 9">
            <a:extLst>
              <a:ext uri="{FF2B5EF4-FFF2-40B4-BE49-F238E27FC236}">
                <a16:creationId xmlns:a16="http://schemas.microsoft.com/office/drawing/2014/main" id="{6A5936C0-4B62-16E0-87C0-DA3065B677F0}"/>
              </a:ext>
            </a:extLst>
          </p:cNvPr>
          <p:cNvSpPr>
            <a:spLocks noGrp="1"/>
          </p:cNvSpPr>
          <p:nvPr>
            <p:ph type="body" sz="quarter" idx="28"/>
          </p:nvPr>
        </p:nvSpPr>
        <p:spPr>
          <a:xfrm>
            <a:off x="3603741" y="5205101"/>
            <a:ext cx="2323523" cy="1262681"/>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43" name="Text Placeholder 9">
            <a:extLst>
              <a:ext uri="{FF2B5EF4-FFF2-40B4-BE49-F238E27FC236}">
                <a16:creationId xmlns:a16="http://schemas.microsoft.com/office/drawing/2014/main" id="{0B920BEA-0DC0-FE91-B31C-210CAF37550F}"/>
              </a:ext>
            </a:extLst>
          </p:cNvPr>
          <p:cNvSpPr>
            <a:spLocks noGrp="1"/>
          </p:cNvSpPr>
          <p:nvPr>
            <p:ph type="body" sz="quarter" idx="29"/>
          </p:nvPr>
        </p:nvSpPr>
        <p:spPr>
          <a:xfrm>
            <a:off x="3603741" y="4456732"/>
            <a:ext cx="2323523" cy="748369"/>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44" name="Text Placeholder 9">
            <a:extLst>
              <a:ext uri="{FF2B5EF4-FFF2-40B4-BE49-F238E27FC236}">
                <a16:creationId xmlns:a16="http://schemas.microsoft.com/office/drawing/2014/main" id="{C1C828DE-03E4-0937-22B2-718551DE3E4E}"/>
              </a:ext>
            </a:extLst>
          </p:cNvPr>
          <p:cNvSpPr>
            <a:spLocks noGrp="1"/>
          </p:cNvSpPr>
          <p:nvPr>
            <p:ph type="body" sz="quarter" idx="30"/>
          </p:nvPr>
        </p:nvSpPr>
        <p:spPr>
          <a:xfrm>
            <a:off x="6741090" y="5205101"/>
            <a:ext cx="2323523" cy="1262681"/>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45" name="Text Placeholder 9">
            <a:extLst>
              <a:ext uri="{FF2B5EF4-FFF2-40B4-BE49-F238E27FC236}">
                <a16:creationId xmlns:a16="http://schemas.microsoft.com/office/drawing/2014/main" id="{0D10B61A-9403-476C-F097-7252F6333229}"/>
              </a:ext>
            </a:extLst>
          </p:cNvPr>
          <p:cNvSpPr>
            <a:spLocks noGrp="1"/>
          </p:cNvSpPr>
          <p:nvPr>
            <p:ph type="body" sz="quarter" idx="31"/>
          </p:nvPr>
        </p:nvSpPr>
        <p:spPr>
          <a:xfrm>
            <a:off x="6741090" y="4456732"/>
            <a:ext cx="2323523" cy="748369"/>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46" name="Text Placeholder 9">
            <a:extLst>
              <a:ext uri="{FF2B5EF4-FFF2-40B4-BE49-F238E27FC236}">
                <a16:creationId xmlns:a16="http://schemas.microsoft.com/office/drawing/2014/main" id="{3974CE86-0760-598D-48F7-BD4575AA3121}"/>
              </a:ext>
            </a:extLst>
          </p:cNvPr>
          <p:cNvSpPr>
            <a:spLocks noGrp="1"/>
          </p:cNvSpPr>
          <p:nvPr>
            <p:ph type="body" sz="quarter" idx="17"/>
          </p:nvPr>
        </p:nvSpPr>
        <p:spPr>
          <a:xfrm>
            <a:off x="9916729" y="5232680"/>
            <a:ext cx="1640687" cy="459152"/>
          </a:xfrm>
          <a:prstGeom prst="roundRect">
            <a:avLst>
              <a:gd name="adj" fmla="val 50000"/>
            </a:avLst>
          </a:prstGeom>
          <a:solidFill>
            <a:schemeClr val="accent2"/>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600">
                <a:solidFill>
                  <a:schemeClr val="tx1"/>
                </a:solidFill>
              </a:defRPr>
            </a:lvl1pPr>
          </a:lstStyle>
          <a:p>
            <a:pPr lvl="0"/>
            <a:endParaRPr lang="en-US"/>
          </a:p>
        </p:txBody>
      </p:sp>
      <p:sp>
        <p:nvSpPr>
          <p:cNvPr id="49" name="Text Placeholder 9">
            <a:extLst>
              <a:ext uri="{FF2B5EF4-FFF2-40B4-BE49-F238E27FC236}">
                <a16:creationId xmlns:a16="http://schemas.microsoft.com/office/drawing/2014/main" id="{1372B468-B767-08F2-4F03-95551B8501B8}"/>
              </a:ext>
            </a:extLst>
          </p:cNvPr>
          <p:cNvSpPr>
            <a:spLocks noGrp="1"/>
          </p:cNvSpPr>
          <p:nvPr>
            <p:ph type="body" sz="quarter" idx="32"/>
          </p:nvPr>
        </p:nvSpPr>
        <p:spPr>
          <a:xfrm>
            <a:off x="9916729" y="2750552"/>
            <a:ext cx="1640687" cy="459152"/>
          </a:xfrm>
          <a:prstGeom prst="roundRect">
            <a:avLst>
              <a:gd name="adj" fmla="val 50000"/>
            </a:avLst>
          </a:prstGeom>
          <a:solidFill>
            <a:schemeClr val="accent2"/>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600">
                <a:solidFill>
                  <a:schemeClr val="tx1"/>
                </a:solidFill>
              </a:defRPr>
            </a:lvl1pPr>
          </a:lstStyle>
          <a:p>
            <a:pPr lvl="0"/>
            <a:endParaRPr lang="en-US"/>
          </a:p>
        </p:txBody>
      </p:sp>
      <p:sp>
        <p:nvSpPr>
          <p:cNvPr id="3" name="TextBox 2">
            <a:extLst>
              <a:ext uri="{FF2B5EF4-FFF2-40B4-BE49-F238E27FC236}">
                <a16:creationId xmlns:a16="http://schemas.microsoft.com/office/drawing/2014/main" id="{98C566F2-157D-C9AD-D1BC-C07B8324DB08}"/>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Kinetix Health Group 2026</a:t>
            </a:r>
          </a:p>
        </p:txBody>
      </p:sp>
    </p:spTree>
    <p:extLst>
      <p:ext uri="{BB962C8B-B14F-4D97-AF65-F5344CB8AC3E}">
        <p14:creationId xmlns:p14="http://schemas.microsoft.com/office/powerpoint/2010/main" val="20301315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x2 points">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E6E0EA91-F35C-C2C9-49F6-9B3038E86675}"/>
              </a:ext>
            </a:extLst>
          </p:cNvPr>
          <p:cNvCxnSpPr>
            <a:cxnSpLocks/>
          </p:cNvCxnSpPr>
          <p:nvPr userDrawn="1"/>
        </p:nvCxnSpPr>
        <p:spPr>
          <a:xfrm flipV="1">
            <a:off x="5148773" y="2046399"/>
            <a:ext cx="0" cy="4310639"/>
          </a:xfrm>
          <a:prstGeom prst="line">
            <a:avLst/>
          </a:prstGeom>
          <a:ln>
            <a:solidFill>
              <a:schemeClr val="accent4">
                <a:lumMod val="60000"/>
                <a:lumOff val="40000"/>
              </a:schemeClr>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17" name="Title 14">
            <a:extLst>
              <a:ext uri="{FF2B5EF4-FFF2-40B4-BE49-F238E27FC236}">
                <a16:creationId xmlns:a16="http://schemas.microsoft.com/office/drawing/2014/main" id="{889EA5E3-C76F-ACD2-E9A2-22B5DF031544}"/>
              </a:ext>
            </a:extLst>
          </p:cNvPr>
          <p:cNvSpPr>
            <a:spLocks noGrp="1"/>
          </p:cNvSpPr>
          <p:nvPr>
            <p:ph type="title"/>
          </p:nvPr>
        </p:nvSpPr>
        <p:spPr>
          <a:xfrm>
            <a:off x="466392" y="421605"/>
            <a:ext cx="7571821" cy="1385930"/>
          </a:xfrm>
        </p:spPr>
        <p:txBody>
          <a:bodyPr lIns="0" rIns="0" anchor="t">
            <a:normAutofit/>
          </a:bodyPr>
          <a:lstStyle>
            <a:lvl1pPr>
              <a:lnSpc>
                <a:spcPct val="90000"/>
              </a:lnSpc>
              <a:defRPr sz="4000">
                <a:solidFill>
                  <a:schemeClr val="tx1"/>
                </a:solidFill>
              </a:defRPr>
            </a:lvl1pPr>
          </a:lstStyle>
          <a:p>
            <a:endParaRPr lang="en-US"/>
          </a:p>
        </p:txBody>
      </p:sp>
      <p:sp>
        <p:nvSpPr>
          <p:cNvPr id="18" name="Text Placeholder 9">
            <a:extLst>
              <a:ext uri="{FF2B5EF4-FFF2-40B4-BE49-F238E27FC236}">
                <a16:creationId xmlns:a16="http://schemas.microsoft.com/office/drawing/2014/main" id="{67B30E27-423E-4D09-30A7-26A0E3FD6B7C}"/>
              </a:ext>
            </a:extLst>
          </p:cNvPr>
          <p:cNvSpPr>
            <a:spLocks noGrp="1"/>
          </p:cNvSpPr>
          <p:nvPr>
            <p:ph type="body" sz="quarter" idx="20" hasCustomPrompt="1"/>
          </p:nvPr>
        </p:nvSpPr>
        <p:spPr>
          <a:xfrm>
            <a:off x="466392" y="2389333"/>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19" name="Text Placeholder 9">
            <a:extLst>
              <a:ext uri="{FF2B5EF4-FFF2-40B4-BE49-F238E27FC236}">
                <a16:creationId xmlns:a16="http://schemas.microsoft.com/office/drawing/2014/main" id="{5F7E4CDA-5A14-7893-7106-BE8B5CC7BD80}"/>
              </a:ext>
            </a:extLst>
          </p:cNvPr>
          <p:cNvSpPr>
            <a:spLocks noGrp="1"/>
          </p:cNvSpPr>
          <p:nvPr>
            <p:ph type="body" sz="quarter" idx="21" hasCustomPrompt="1"/>
          </p:nvPr>
        </p:nvSpPr>
        <p:spPr>
          <a:xfrm>
            <a:off x="466392" y="1937862"/>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21" name="Text Placeholder 9">
            <a:extLst>
              <a:ext uri="{FF2B5EF4-FFF2-40B4-BE49-F238E27FC236}">
                <a16:creationId xmlns:a16="http://schemas.microsoft.com/office/drawing/2014/main" id="{A77A93C7-8118-28FE-1F55-16E3792E4091}"/>
              </a:ext>
            </a:extLst>
          </p:cNvPr>
          <p:cNvSpPr>
            <a:spLocks noGrp="1"/>
          </p:cNvSpPr>
          <p:nvPr>
            <p:ph type="body" sz="quarter" idx="22" hasCustomPrompt="1"/>
          </p:nvPr>
        </p:nvSpPr>
        <p:spPr>
          <a:xfrm>
            <a:off x="466392" y="3982071"/>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22" name="Text Placeholder 9">
            <a:extLst>
              <a:ext uri="{FF2B5EF4-FFF2-40B4-BE49-F238E27FC236}">
                <a16:creationId xmlns:a16="http://schemas.microsoft.com/office/drawing/2014/main" id="{ED8D10A0-E326-6BD0-2C01-1BEDDD65C5CF}"/>
              </a:ext>
            </a:extLst>
          </p:cNvPr>
          <p:cNvSpPr>
            <a:spLocks noGrp="1"/>
          </p:cNvSpPr>
          <p:nvPr>
            <p:ph type="body" sz="quarter" idx="23" hasCustomPrompt="1"/>
          </p:nvPr>
        </p:nvSpPr>
        <p:spPr>
          <a:xfrm>
            <a:off x="466392" y="3530600"/>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23" name="Text Placeholder 9">
            <a:extLst>
              <a:ext uri="{FF2B5EF4-FFF2-40B4-BE49-F238E27FC236}">
                <a16:creationId xmlns:a16="http://schemas.microsoft.com/office/drawing/2014/main" id="{A537F992-383E-3A0B-A501-377DFAB1860E}"/>
              </a:ext>
            </a:extLst>
          </p:cNvPr>
          <p:cNvSpPr>
            <a:spLocks noGrp="1"/>
          </p:cNvSpPr>
          <p:nvPr>
            <p:ph type="body" sz="quarter" idx="24" hasCustomPrompt="1"/>
          </p:nvPr>
        </p:nvSpPr>
        <p:spPr>
          <a:xfrm>
            <a:off x="466392" y="5574809"/>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24" name="Text Placeholder 9">
            <a:extLst>
              <a:ext uri="{FF2B5EF4-FFF2-40B4-BE49-F238E27FC236}">
                <a16:creationId xmlns:a16="http://schemas.microsoft.com/office/drawing/2014/main" id="{3B9E343A-DD31-7927-EE00-BF683FAFC9E6}"/>
              </a:ext>
            </a:extLst>
          </p:cNvPr>
          <p:cNvSpPr>
            <a:spLocks noGrp="1"/>
          </p:cNvSpPr>
          <p:nvPr>
            <p:ph type="body" sz="quarter" idx="25" hasCustomPrompt="1"/>
          </p:nvPr>
        </p:nvSpPr>
        <p:spPr>
          <a:xfrm>
            <a:off x="466392" y="5123338"/>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26" name="Text Placeholder 9">
            <a:extLst>
              <a:ext uri="{FF2B5EF4-FFF2-40B4-BE49-F238E27FC236}">
                <a16:creationId xmlns:a16="http://schemas.microsoft.com/office/drawing/2014/main" id="{0A9F69A5-978B-86D6-4C96-72345D981A07}"/>
              </a:ext>
            </a:extLst>
          </p:cNvPr>
          <p:cNvSpPr>
            <a:spLocks noGrp="1"/>
          </p:cNvSpPr>
          <p:nvPr>
            <p:ph type="body" sz="quarter" idx="26" hasCustomPrompt="1"/>
          </p:nvPr>
        </p:nvSpPr>
        <p:spPr>
          <a:xfrm>
            <a:off x="5659212" y="2389333"/>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27" name="Text Placeholder 9">
            <a:extLst>
              <a:ext uri="{FF2B5EF4-FFF2-40B4-BE49-F238E27FC236}">
                <a16:creationId xmlns:a16="http://schemas.microsoft.com/office/drawing/2014/main" id="{95E86C36-173C-4ABA-763E-98F9E79945B3}"/>
              </a:ext>
            </a:extLst>
          </p:cNvPr>
          <p:cNvSpPr>
            <a:spLocks noGrp="1"/>
          </p:cNvSpPr>
          <p:nvPr>
            <p:ph type="body" sz="quarter" idx="27" hasCustomPrompt="1"/>
          </p:nvPr>
        </p:nvSpPr>
        <p:spPr>
          <a:xfrm>
            <a:off x="5659212" y="1937862"/>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29" name="Text Placeholder 9">
            <a:extLst>
              <a:ext uri="{FF2B5EF4-FFF2-40B4-BE49-F238E27FC236}">
                <a16:creationId xmlns:a16="http://schemas.microsoft.com/office/drawing/2014/main" id="{09F66524-3554-02D8-F897-03611B94FD3F}"/>
              </a:ext>
            </a:extLst>
          </p:cNvPr>
          <p:cNvSpPr>
            <a:spLocks noGrp="1"/>
          </p:cNvSpPr>
          <p:nvPr>
            <p:ph type="body" sz="quarter" idx="28" hasCustomPrompt="1"/>
          </p:nvPr>
        </p:nvSpPr>
        <p:spPr>
          <a:xfrm>
            <a:off x="5659212" y="3982071"/>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30" name="Text Placeholder 9">
            <a:extLst>
              <a:ext uri="{FF2B5EF4-FFF2-40B4-BE49-F238E27FC236}">
                <a16:creationId xmlns:a16="http://schemas.microsoft.com/office/drawing/2014/main" id="{0AD53E56-A333-EFBF-5E94-BFA625CC489E}"/>
              </a:ext>
            </a:extLst>
          </p:cNvPr>
          <p:cNvSpPr>
            <a:spLocks noGrp="1"/>
          </p:cNvSpPr>
          <p:nvPr>
            <p:ph type="body" sz="quarter" idx="29" hasCustomPrompt="1"/>
          </p:nvPr>
        </p:nvSpPr>
        <p:spPr>
          <a:xfrm>
            <a:off x="5659212" y="3530600"/>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31" name="Text Placeholder 9">
            <a:extLst>
              <a:ext uri="{FF2B5EF4-FFF2-40B4-BE49-F238E27FC236}">
                <a16:creationId xmlns:a16="http://schemas.microsoft.com/office/drawing/2014/main" id="{AC76A8AA-E926-26FD-DD80-1D95602E57B7}"/>
              </a:ext>
            </a:extLst>
          </p:cNvPr>
          <p:cNvSpPr>
            <a:spLocks noGrp="1"/>
          </p:cNvSpPr>
          <p:nvPr>
            <p:ph type="body" sz="quarter" idx="30" hasCustomPrompt="1"/>
          </p:nvPr>
        </p:nvSpPr>
        <p:spPr>
          <a:xfrm>
            <a:off x="5659212" y="5574809"/>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32" name="Text Placeholder 9">
            <a:extLst>
              <a:ext uri="{FF2B5EF4-FFF2-40B4-BE49-F238E27FC236}">
                <a16:creationId xmlns:a16="http://schemas.microsoft.com/office/drawing/2014/main" id="{095EA837-D2CF-AA48-EAA6-040E1AF3E6C4}"/>
              </a:ext>
            </a:extLst>
          </p:cNvPr>
          <p:cNvSpPr>
            <a:spLocks noGrp="1"/>
          </p:cNvSpPr>
          <p:nvPr>
            <p:ph type="body" sz="quarter" idx="31" hasCustomPrompt="1"/>
          </p:nvPr>
        </p:nvSpPr>
        <p:spPr>
          <a:xfrm>
            <a:off x="5659212" y="5123338"/>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3" name="TextBox 2">
            <a:extLst>
              <a:ext uri="{FF2B5EF4-FFF2-40B4-BE49-F238E27FC236}">
                <a16:creationId xmlns:a16="http://schemas.microsoft.com/office/drawing/2014/main" id="{725B294C-E3AB-0C39-4F60-F934A8F87408}"/>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Kinetix Health Group 2026</a:t>
            </a:r>
          </a:p>
        </p:txBody>
      </p:sp>
    </p:spTree>
    <p:extLst>
      <p:ext uri="{BB962C8B-B14F-4D97-AF65-F5344CB8AC3E}">
        <p14:creationId xmlns:p14="http://schemas.microsoft.com/office/powerpoint/2010/main" val="3208152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Cover">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4AA57F-71DF-7741-55DE-6C4DC6F9B0E9}"/>
              </a:ext>
            </a:extLst>
          </p:cNvPr>
          <p:cNvPicPr>
            <a:picLocks noChangeAspect="1"/>
          </p:cNvPicPr>
          <p:nvPr userDrawn="1"/>
        </p:nvPicPr>
        <p:blipFill>
          <a:blip r:embed="rId2"/>
          <a:stretch>
            <a:fillRect/>
          </a:stretch>
        </p:blipFill>
        <p:spPr>
          <a:xfrm>
            <a:off x="465090" y="471479"/>
            <a:ext cx="2983964" cy="563806"/>
          </a:xfrm>
          <a:prstGeom prst="rect">
            <a:avLst/>
          </a:prstGeom>
        </p:spPr>
      </p:pic>
      <p:sp>
        <p:nvSpPr>
          <p:cNvPr id="15" name="Title 14">
            <a:extLst>
              <a:ext uri="{FF2B5EF4-FFF2-40B4-BE49-F238E27FC236}">
                <a16:creationId xmlns:a16="http://schemas.microsoft.com/office/drawing/2014/main" id="{72372A22-CA53-62EC-38CF-D86A06DC5E7A}"/>
              </a:ext>
            </a:extLst>
          </p:cNvPr>
          <p:cNvSpPr>
            <a:spLocks noGrp="1"/>
          </p:cNvSpPr>
          <p:nvPr>
            <p:ph type="title"/>
          </p:nvPr>
        </p:nvSpPr>
        <p:spPr>
          <a:xfrm>
            <a:off x="465090" y="1368155"/>
            <a:ext cx="6318482" cy="2236879"/>
          </a:xfrm>
        </p:spPr>
        <p:txBody>
          <a:bodyPr lIns="0" rIns="0" anchor="t">
            <a:normAutofit/>
          </a:bodyPr>
          <a:lstStyle>
            <a:lvl1pPr>
              <a:lnSpc>
                <a:spcPct val="90000"/>
              </a:lnSpc>
              <a:defRPr sz="4800">
                <a:solidFill>
                  <a:schemeClr val="bg1"/>
                </a:solidFill>
              </a:defRPr>
            </a:lvl1pPr>
          </a:lstStyle>
          <a:p>
            <a:endParaRPr lang="en-US"/>
          </a:p>
        </p:txBody>
      </p:sp>
      <p:pic>
        <p:nvPicPr>
          <p:cNvPr id="2" name="Picture 1">
            <a:extLst>
              <a:ext uri="{FF2B5EF4-FFF2-40B4-BE49-F238E27FC236}">
                <a16:creationId xmlns:a16="http://schemas.microsoft.com/office/drawing/2014/main" id="{486D798E-32DF-BE68-0531-72CBB96E0470}"/>
              </a:ext>
            </a:extLst>
          </p:cNvPr>
          <p:cNvPicPr>
            <a:picLocks noChangeAspect="1"/>
          </p:cNvPicPr>
          <p:nvPr userDrawn="1"/>
        </p:nvPicPr>
        <p:blipFill>
          <a:blip r:embed="rId3">
            <a:alphaModFix amt="35000"/>
          </a:blip>
          <a:srcRect l="-2481" t="8946" r="24115" b="9465"/>
          <a:stretch>
            <a:fillRect/>
          </a:stretch>
        </p:blipFill>
        <p:spPr>
          <a:xfrm>
            <a:off x="5631248" y="0"/>
            <a:ext cx="6587128" cy="6858000"/>
          </a:xfrm>
          <a:prstGeom prst="rect">
            <a:avLst/>
          </a:prstGeom>
        </p:spPr>
      </p:pic>
    </p:spTree>
    <p:extLst>
      <p:ext uri="{BB962C8B-B14F-4D97-AF65-F5344CB8AC3E}">
        <p14:creationId xmlns:p14="http://schemas.microsoft.com/office/powerpoint/2010/main" val="26995171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3x2 points">
    <p:spTree>
      <p:nvGrpSpPr>
        <p:cNvPr id="1" name=""/>
        <p:cNvGrpSpPr/>
        <p:nvPr/>
      </p:nvGrpSpPr>
      <p:grpSpPr>
        <a:xfrm>
          <a:off x="0" y="0"/>
          <a:ext cx="0" cy="0"/>
          <a:chOff x="0" y="0"/>
          <a:chExt cx="0" cy="0"/>
        </a:xfrm>
      </p:grpSpPr>
      <p:sp>
        <p:nvSpPr>
          <p:cNvPr id="17" name="Title 14">
            <a:extLst>
              <a:ext uri="{FF2B5EF4-FFF2-40B4-BE49-F238E27FC236}">
                <a16:creationId xmlns:a16="http://schemas.microsoft.com/office/drawing/2014/main" id="{889EA5E3-C76F-ACD2-E9A2-22B5DF031544}"/>
              </a:ext>
            </a:extLst>
          </p:cNvPr>
          <p:cNvSpPr>
            <a:spLocks noGrp="1"/>
          </p:cNvSpPr>
          <p:nvPr>
            <p:ph type="title"/>
          </p:nvPr>
        </p:nvSpPr>
        <p:spPr>
          <a:xfrm>
            <a:off x="466392" y="421605"/>
            <a:ext cx="7571821" cy="1385930"/>
          </a:xfrm>
        </p:spPr>
        <p:txBody>
          <a:bodyPr lIns="0" rIns="0" anchor="t">
            <a:normAutofit/>
          </a:bodyPr>
          <a:lstStyle>
            <a:lvl1pPr>
              <a:lnSpc>
                <a:spcPct val="90000"/>
              </a:lnSpc>
              <a:defRPr sz="4000">
                <a:solidFill>
                  <a:schemeClr val="tx1"/>
                </a:solidFill>
              </a:defRPr>
            </a:lvl1pPr>
          </a:lstStyle>
          <a:p>
            <a:endParaRPr lang="en-US"/>
          </a:p>
        </p:txBody>
      </p:sp>
      <p:sp>
        <p:nvSpPr>
          <p:cNvPr id="18" name="Text Placeholder 9">
            <a:extLst>
              <a:ext uri="{FF2B5EF4-FFF2-40B4-BE49-F238E27FC236}">
                <a16:creationId xmlns:a16="http://schemas.microsoft.com/office/drawing/2014/main" id="{67B30E27-423E-4D09-30A7-26A0E3FD6B7C}"/>
              </a:ext>
            </a:extLst>
          </p:cNvPr>
          <p:cNvSpPr>
            <a:spLocks noGrp="1"/>
          </p:cNvSpPr>
          <p:nvPr>
            <p:ph type="body" sz="quarter" idx="20" hasCustomPrompt="1"/>
          </p:nvPr>
        </p:nvSpPr>
        <p:spPr>
          <a:xfrm>
            <a:off x="466392" y="2389333"/>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19" name="Text Placeholder 9">
            <a:extLst>
              <a:ext uri="{FF2B5EF4-FFF2-40B4-BE49-F238E27FC236}">
                <a16:creationId xmlns:a16="http://schemas.microsoft.com/office/drawing/2014/main" id="{5F7E4CDA-5A14-7893-7106-BE8B5CC7BD80}"/>
              </a:ext>
            </a:extLst>
          </p:cNvPr>
          <p:cNvSpPr>
            <a:spLocks noGrp="1"/>
          </p:cNvSpPr>
          <p:nvPr>
            <p:ph type="body" sz="quarter" idx="21" hasCustomPrompt="1"/>
          </p:nvPr>
        </p:nvSpPr>
        <p:spPr>
          <a:xfrm>
            <a:off x="466392" y="1937862"/>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21" name="Text Placeholder 9">
            <a:extLst>
              <a:ext uri="{FF2B5EF4-FFF2-40B4-BE49-F238E27FC236}">
                <a16:creationId xmlns:a16="http://schemas.microsoft.com/office/drawing/2014/main" id="{A77A93C7-8118-28FE-1F55-16E3792E4091}"/>
              </a:ext>
            </a:extLst>
          </p:cNvPr>
          <p:cNvSpPr>
            <a:spLocks noGrp="1"/>
          </p:cNvSpPr>
          <p:nvPr>
            <p:ph type="body" sz="quarter" idx="22" hasCustomPrompt="1"/>
          </p:nvPr>
        </p:nvSpPr>
        <p:spPr>
          <a:xfrm>
            <a:off x="466392" y="3982071"/>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22" name="Text Placeholder 9">
            <a:extLst>
              <a:ext uri="{FF2B5EF4-FFF2-40B4-BE49-F238E27FC236}">
                <a16:creationId xmlns:a16="http://schemas.microsoft.com/office/drawing/2014/main" id="{ED8D10A0-E326-6BD0-2C01-1BEDDD65C5CF}"/>
              </a:ext>
            </a:extLst>
          </p:cNvPr>
          <p:cNvSpPr>
            <a:spLocks noGrp="1"/>
          </p:cNvSpPr>
          <p:nvPr>
            <p:ph type="body" sz="quarter" idx="23" hasCustomPrompt="1"/>
          </p:nvPr>
        </p:nvSpPr>
        <p:spPr>
          <a:xfrm>
            <a:off x="466392" y="3530600"/>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23" name="Text Placeholder 9">
            <a:extLst>
              <a:ext uri="{FF2B5EF4-FFF2-40B4-BE49-F238E27FC236}">
                <a16:creationId xmlns:a16="http://schemas.microsoft.com/office/drawing/2014/main" id="{A537F992-383E-3A0B-A501-377DFAB1860E}"/>
              </a:ext>
            </a:extLst>
          </p:cNvPr>
          <p:cNvSpPr>
            <a:spLocks noGrp="1"/>
          </p:cNvSpPr>
          <p:nvPr>
            <p:ph type="body" sz="quarter" idx="24" hasCustomPrompt="1"/>
          </p:nvPr>
        </p:nvSpPr>
        <p:spPr>
          <a:xfrm>
            <a:off x="466392" y="5574809"/>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24" name="Text Placeholder 9">
            <a:extLst>
              <a:ext uri="{FF2B5EF4-FFF2-40B4-BE49-F238E27FC236}">
                <a16:creationId xmlns:a16="http://schemas.microsoft.com/office/drawing/2014/main" id="{3B9E343A-DD31-7927-EE00-BF683FAFC9E6}"/>
              </a:ext>
            </a:extLst>
          </p:cNvPr>
          <p:cNvSpPr>
            <a:spLocks noGrp="1"/>
          </p:cNvSpPr>
          <p:nvPr>
            <p:ph type="body" sz="quarter" idx="25" hasCustomPrompt="1"/>
          </p:nvPr>
        </p:nvSpPr>
        <p:spPr>
          <a:xfrm>
            <a:off x="466392" y="5123338"/>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26" name="Text Placeholder 9">
            <a:extLst>
              <a:ext uri="{FF2B5EF4-FFF2-40B4-BE49-F238E27FC236}">
                <a16:creationId xmlns:a16="http://schemas.microsoft.com/office/drawing/2014/main" id="{0A9F69A5-978B-86D6-4C96-72345D981A07}"/>
              </a:ext>
            </a:extLst>
          </p:cNvPr>
          <p:cNvSpPr>
            <a:spLocks noGrp="1"/>
          </p:cNvSpPr>
          <p:nvPr>
            <p:ph type="body" sz="quarter" idx="26" hasCustomPrompt="1"/>
          </p:nvPr>
        </p:nvSpPr>
        <p:spPr>
          <a:xfrm>
            <a:off x="5659212" y="2389333"/>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27" name="Text Placeholder 9">
            <a:extLst>
              <a:ext uri="{FF2B5EF4-FFF2-40B4-BE49-F238E27FC236}">
                <a16:creationId xmlns:a16="http://schemas.microsoft.com/office/drawing/2014/main" id="{95E86C36-173C-4ABA-763E-98F9E79945B3}"/>
              </a:ext>
            </a:extLst>
          </p:cNvPr>
          <p:cNvSpPr>
            <a:spLocks noGrp="1"/>
          </p:cNvSpPr>
          <p:nvPr>
            <p:ph type="body" sz="quarter" idx="27" hasCustomPrompt="1"/>
          </p:nvPr>
        </p:nvSpPr>
        <p:spPr>
          <a:xfrm>
            <a:off x="5659212" y="1937862"/>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29" name="Text Placeholder 9">
            <a:extLst>
              <a:ext uri="{FF2B5EF4-FFF2-40B4-BE49-F238E27FC236}">
                <a16:creationId xmlns:a16="http://schemas.microsoft.com/office/drawing/2014/main" id="{09F66524-3554-02D8-F897-03611B94FD3F}"/>
              </a:ext>
            </a:extLst>
          </p:cNvPr>
          <p:cNvSpPr>
            <a:spLocks noGrp="1"/>
          </p:cNvSpPr>
          <p:nvPr>
            <p:ph type="body" sz="quarter" idx="28" hasCustomPrompt="1"/>
          </p:nvPr>
        </p:nvSpPr>
        <p:spPr>
          <a:xfrm>
            <a:off x="5659212" y="3982071"/>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30" name="Text Placeholder 9">
            <a:extLst>
              <a:ext uri="{FF2B5EF4-FFF2-40B4-BE49-F238E27FC236}">
                <a16:creationId xmlns:a16="http://schemas.microsoft.com/office/drawing/2014/main" id="{0AD53E56-A333-EFBF-5E94-BFA625CC489E}"/>
              </a:ext>
            </a:extLst>
          </p:cNvPr>
          <p:cNvSpPr>
            <a:spLocks noGrp="1"/>
          </p:cNvSpPr>
          <p:nvPr>
            <p:ph type="body" sz="quarter" idx="29" hasCustomPrompt="1"/>
          </p:nvPr>
        </p:nvSpPr>
        <p:spPr>
          <a:xfrm>
            <a:off x="5659212" y="3530600"/>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31" name="Text Placeholder 9">
            <a:extLst>
              <a:ext uri="{FF2B5EF4-FFF2-40B4-BE49-F238E27FC236}">
                <a16:creationId xmlns:a16="http://schemas.microsoft.com/office/drawing/2014/main" id="{AC76A8AA-E926-26FD-DD80-1D95602E57B7}"/>
              </a:ext>
            </a:extLst>
          </p:cNvPr>
          <p:cNvSpPr>
            <a:spLocks noGrp="1"/>
          </p:cNvSpPr>
          <p:nvPr>
            <p:ph type="body" sz="quarter" idx="30" hasCustomPrompt="1"/>
          </p:nvPr>
        </p:nvSpPr>
        <p:spPr>
          <a:xfrm>
            <a:off x="5659212" y="5574809"/>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32" name="Text Placeholder 9">
            <a:extLst>
              <a:ext uri="{FF2B5EF4-FFF2-40B4-BE49-F238E27FC236}">
                <a16:creationId xmlns:a16="http://schemas.microsoft.com/office/drawing/2014/main" id="{095EA837-D2CF-AA48-EAA6-040E1AF3E6C4}"/>
              </a:ext>
            </a:extLst>
          </p:cNvPr>
          <p:cNvSpPr>
            <a:spLocks noGrp="1"/>
          </p:cNvSpPr>
          <p:nvPr>
            <p:ph type="body" sz="quarter" idx="31" hasCustomPrompt="1"/>
          </p:nvPr>
        </p:nvSpPr>
        <p:spPr>
          <a:xfrm>
            <a:off x="5659212" y="5123338"/>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3" name="TextBox 2">
            <a:extLst>
              <a:ext uri="{FF2B5EF4-FFF2-40B4-BE49-F238E27FC236}">
                <a16:creationId xmlns:a16="http://schemas.microsoft.com/office/drawing/2014/main" id="{725B294C-E3AB-0C39-4F60-F934A8F87408}"/>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Kinetix Health Group 2026</a:t>
            </a:r>
          </a:p>
        </p:txBody>
      </p:sp>
    </p:spTree>
    <p:extLst>
      <p:ext uri="{BB962C8B-B14F-4D97-AF65-F5344CB8AC3E}">
        <p14:creationId xmlns:p14="http://schemas.microsoft.com/office/powerpoint/2010/main" val="29599064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x3 Layout">
    <p:spTree>
      <p:nvGrpSpPr>
        <p:cNvPr id="1" name=""/>
        <p:cNvGrpSpPr/>
        <p:nvPr/>
      </p:nvGrpSpPr>
      <p:grpSpPr>
        <a:xfrm>
          <a:off x="0" y="0"/>
          <a:ext cx="0" cy="0"/>
          <a:chOff x="0" y="0"/>
          <a:chExt cx="0" cy="0"/>
        </a:xfrm>
      </p:grpSpPr>
      <p:sp>
        <p:nvSpPr>
          <p:cNvPr id="33" name="Title 14">
            <a:extLst>
              <a:ext uri="{FF2B5EF4-FFF2-40B4-BE49-F238E27FC236}">
                <a16:creationId xmlns:a16="http://schemas.microsoft.com/office/drawing/2014/main" id="{90019686-997D-5F7B-A558-99606FB2E3BB}"/>
              </a:ext>
            </a:extLst>
          </p:cNvPr>
          <p:cNvSpPr>
            <a:spLocks noGrp="1"/>
          </p:cNvSpPr>
          <p:nvPr>
            <p:ph type="title"/>
          </p:nvPr>
        </p:nvSpPr>
        <p:spPr>
          <a:xfrm>
            <a:off x="466392" y="421605"/>
            <a:ext cx="7571821" cy="1385930"/>
          </a:xfrm>
        </p:spPr>
        <p:txBody>
          <a:bodyPr lIns="0" rIns="0" anchor="t">
            <a:normAutofit/>
          </a:bodyPr>
          <a:lstStyle>
            <a:lvl1pPr>
              <a:lnSpc>
                <a:spcPct val="90000"/>
              </a:lnSpc>
              <a:defRPr sz="4000">
                <a:solidFill>
                  <a:schemeClr val="tx1"/>
                </a:solidFill>
              </a:defRPr>
            </a:lvl1pPr>
          </a:lstStyle>
          <a:p>
            <a:endParaRPr lang="en-US"/>
          </a:p>
        </p:txBody>
      </p:sp>
      <p:sp>
        <p:nvSpPr>
          <p:cNvPr id="34" name="Text Placeholder 9">
            <a:extLst>
              <a:ext uri="{FF2B5EF4-FFF2-40B4-BE49-F238E27FC236}">
                <a16:creationId xmlns:a16="http://schemas.microsoft.com/office/drawing/2014/main" id="{74370B79-F5AD-1ED7-4D60-FA2E5E5A6BB8}"/>
              </a:ext>
            </a:extLst>
          </p:cNvPr>
          <p:cNvSpPr>
            <a:spLocks noGrp="1"/>
          </p:cNvSpPr>
          <p:nvPr>
            <p:ph type="body" sz="quarter" idx="20"/>
          </p:nvPr>
        </p:nvSpPr>
        <p:spPr>
          <a:xfrm>
            <a:off x="466392" y="2782458"/>
            <a:ext cx="3133111" cy="820740"/>
          </a:xfrm>
        </p:spPr>
        <p:txBody>
          <a:bodyPr lIns="0" rIns="0">
            <a:noAutofit/>
          </a:bodyPr>
          <a:lstStyle>
            <a:lvl1pPr marL="0" indent="0">
              <a:lnSpc>
                <a:spcPct val="100000"/>
              </a:lnSpc>
              <a:spcBef>
                <a:spcPts val="0"/>
              </a:spcBef>
              <a:spcAft>
                <a:spcPts val="600"/>
              </a:spcAft>
              <a:buClr>
                <a:schemeClr val="accent2"/>
              </a:buClr>
              <a:buFont typeface="Arial" panose="020B0604020202020204" pitchFamily="34" charset="0"/>
              <a:buNone/>
              <a:defRPr sz="1600">
                <a:solidFill>
                  <a:schemeClr val="tx1"/>
                </a:solidFill>
              </a:defRPr>
            </a:lvl1pPr>
          </a:lstStyle>
          <a:p>
            <a:pPr lvl="0"/>
            <a:endParaRPr lang="en-US"/>
          </a:p>
        </p:txBody>
      </p:sp>
      <p:sp>
        <p:nvSpPr>
          <p:cNvPr id="35" name="Text Placeholder 9">
            <a:extLst>
              <a:ext uri="{FF2B5EF4-FFF2-40B4-BE49-F238E27FC236}">
                <a16:creationId xmlns:a16="http://schemas.microsoft.com/office/drawing/2014/main" id="{95D0B007-B1B7-D28C-6223-0651B08170B1}"/>
              </a:ext>
            </a:extLst>
          </p:cNvPr>
          <p:cNvSpPr>
            <a:spLocks noGrp="1"/>
          </p:cNvSpPr>
          <p:nvPr>
            <p:ph type="body" sz="quarter" idx="21"/>
          </p:nvPr>
        </p:nvSpPr>
        <p:spPr>
          <a:xfrm>
            <a:off x="466392" y="2009631"/>
            <a:ext cx="3133111" cy="760990"/>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36" name="Text Placeholder 9">
            <a:extLst>
              <a:ext uri="{FF2B5EF4-FFF2-40B4-BE49-F238E27FC236}">
                <a16:creationId xmlns:a16="http://schemas.microsoft.com/office/drawing/2014/main" id="{22FD71D2-B9A4-2BF7-365F-60DB8EC3893B}"/>
              </a:ext>
            </a:extLst>
          </p:cNvPr>
          <p:cNvSpPr>
            <a:spLocks noGrp="1"/>
          </p:cNvSpPr>
          <p:nvPr>
            <p:ph type="body" sz="quarter" idx="14"/>
          </p:nvPr>
        </p:nvSpPr>
        <p:spPr>
          <a:xfrm>
            <a:off x="466392" y="3746050"/>
            <a:ext cx="3133110" cy="1802330"/>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37" name="Text Placeholder 9">
            <a:extLst>
              <a:ext uri="{FF2B5EF4-FFF2-40B4-BE49-F238E27FC236}">
                <a16:creationId xmlns:a16="http://schemas.microsoft.com/office/drawing/2014/main" id="{61667C7E-D8C2-2725-9785-BD31232A3CB0}"/>
              </a:ext>
            </a:extLst>
          </p:cNvPr>
          <p:cNvSpPr>
            <a:spLocks noGrp="1"/>
          </p:cNvSpPr>
          <p:nvPr>
            <p:ph type="body" sz="quarter" idx="17"/>
          </p:nvPr>
        </p:nvSpPr>
        <p:spPr>
          <a:xfrm>
            <a:off x="466392" y="5701418"/>
            <a:ext cx="1640687" cy="459152"/>
          </a:xfrm>
          <a:prstGeom prst="roundRect">
            <a:avLst>
              <a:gd name="adj" fmla="val 50000"/>
            </a:avLst>
          </a:prstGeom>
          <a:solidFill>
            <a:schemeClr val="accent1"/>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600">
                <a:solidFill>
                  <a:schemeClr val="bg1"/>
                </a:solidFill>
              </a:defRPr>
            </a:lvl1pPr>
          </a:lstStyle>
          <a:p>
            <a:pPr lvl="0"/>
            <a:endParaRPr lang="en-US"/>
          </a:p>
        </p:txBody>
      </p:sp>
      <p:sp>
        <p:nvSpPr>
          <p:cNvPr id="38" name="Text Placeholder 9">
            <a:extLst>
              <a:ext uri="{FF2B5EF4-FFF2-40B4-BE49-F238E27FC236}">
                <a16:creationId xmlns:a16="http://schemas.microsoft.com/office/drawing/2014/main" id="{BA07267F-1D1D-BBDF-32A4-30F8AD3389D5}"/>
              </a:ext>
            </a:extLst>
          </p:cNvPr>
          <p:cNvSpPr>
            <a:spLocks noGrp="1"/>
          </p:cNvSpPr>
          <p:nvPr>
            <p:ph type="body" sz="quarter" idx="22"/>
          </p:nvPr>
        </p:nvSpPr>
        <p:spPr>
          <a:xfrm>
            <a:off x="4314312" y="2782458"/>
            <a:ext cx="3133111" cy="820740"/>
          </a:xfrm>
        </p:spPr>
        <p:txBody>
          <a:bodyPr lIns="0" rIns="0">
            <a:noAutofit/>
          </a:bodyPr>
          <a:lstStyle>
            <a:lvl1pPr marL="0" indent="0">
              <a:lnSpc>
                <a:spcPct val="100000"/>
              </a:lnSpc>
              <a:spcBef>
                <a:spcPts val="0"/>
              </a:spcBef>
              <a:spcAft>
                <a:spcPts val="600"/>
              </a:spcAft>
              <a:buClr>
                <a:schemeClr val="accent2"/>
              </a:buClr>
              <a:buFont typeface="Arial" panose="020B0604020202020204" pitchFamily="34" charset="0"/>
              <a:buNone/>
              <a:defRPr sz="1600">
                <a:solidFill>
                  <a:schemeClr val="tx1"/>
                </a:solidFill>
              </a:defRPr>
            </a:lvl1pPr>
          </a:lstStyle>
          <a:p>
            <a:pPr lvl="0"/>
            <a:endParaRPr lang="en-US"/>
          </a:p>
        </p:txBody>
      </p:sp>
      <p:sp>
        <p:nvSpPr>
          <p:cNvPr id="39" name="Text Placeholder 9">
            <a:extLst>
              <a:ext uri="{FF2B5EF4-FFF2-40B4-BE49-F238E27FC236}">
                <a16:creationId xmlns:a16="http://schemas.microsoft.com/office/drawing/2014/main" id="{607A722C-0433-5F34-221A-0FC65047BB9C}"/>
              </a:ext>
            </a:extLst>
          </p:cNvPr>
          <p:cNvSpPr>
            <a:spLocks noGrp="1"/>
          </p:cNvSpPr>
          <p:nvPr>
            <p:ph type="body" sz="quarter" idx="23"/>
          </p:nvPr>
        </p:nvSpPr>
        <p:spPr>
          <a:xfrm>
            <a:off x="4314312" y="2009631"/>
            <a:ext cx="3133111" cy="760990"/>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40" name="Text Placeholder 9">
            <a:extLst>
              <a:ext uri="{FF2B5EF4-FFF2-40B4-BE49-F238E27FC236}">
                <a16:creationId xmlns:a16="http://schemas.microsoft.com/office/drawing/2014/main" id="{E463618D-BAFC-7703-661B-0114F3BB08E7}"/>
              </a:ext>
            </a:extLst>
          </p:cNvPr>
          <p:cNvSpPr>
            <a:spLocks noGrp="1"/>
          </p:cNvSpPr>
          <p:nvPr>
            <p:ph type="body" sz="quarter" idx="24"/>
          </p:nvPr>
        </p:nvSpPr>
        <p:spPr>
          <a:xfrm>
            <a:off x="4314312" y="3746050"/>
            <a:ext cx="3133110" cy="1802330"/>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41" name="Text Placeholder 9">
            <a:extLst>
              <a:ext uri="{FF2B5EF4-FFF2-40B4-BE49-F238E27FC236}">
                <a16:creationId xmlns:a16="http://schemas.microsoft.com/office/drawing/2014/main" id="{2D63EC07-2EA0-91EC-04E3-4829347F5CBC}"/>
              </a:ext>
            </a:extLst>
          </p:cNvPr>
          <p:cNvSpPr>
            <a:spLocks noGrp="1"/>
          </p:cNvSpPr>
          <p:nvPr>
            <p:ph type="body" sz="quarter" idx="25"/>
          </p:nvPr>
        </p:nvSpPr>
        <p:spPr>
          <a:xfrm>
            <a:off x="4314312" y="5701418"/>
            <a:ext cx="1640687" cy="459152"/>
          </a:xfrm>
          <a:prstGeom prst="roundRect">
            <a:avLst>
              <a:gd name="adj" fmla="val 50000"/>
            </a:avLst>
          </a:prstGeom>
          <a:solidFill>
            <a:schemeClr val="accent1"/>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600">
                <a:solidFill>
                  <a:schemeClr val="bg1"/>
                </a:solidFill>
              </a:defRPr>
            </a:lvl1pPr>
          </a:lstStyle>
          <a:p>
            <a:pPr lvl="0"/>
            <a:endParaRPr lang="en-US"/>
          </a:p>
        </p:txBody>
      </p:sp>
      <p:sp>
        <p:nvSpPr>
          <p:cNvPr id="42" name="Text Placeholder 9">
            <a:extLst>
              <a:ext uri="{FF2B5EF4-FFF2-40B4-BE49-F238E27FC236}">
                <a16:creationId xmlns:a16="http://schemas.microsoft.com/office/drawing/2014/main" id="{0FE70977-F6B4-F83F-C677-67C2A72B3964}"/>
              </a:ext>
            </a:extLst>
          </p:cNvPr>
          <p:cNvSpPr>
            <a:spLocks noGrp="1"/>
          </p:cNvSpPr>
          <p:nvPr>
            <p:ph type="body" sz="quarter" idx="26"/>
          </p:nvPr>
        </p:nvSpPr>
        <p:spPr>
          <a:xfrm>
            <a:off x="8162232" y="2782458"/>
            <a:ext cx="3133111" cy="820740"/>
          </a:xfrm>
        </p:spPr>
        <p:txBody>
          <a:bodyPr lIns="0" rIns="0">
            <a:noAutofit/>
          </a:bodyPr>
          <a:lstStyle>
            <a:lvl1pPr marL="0" indent="0">
              <a:lnSpc>
                <a:spcPct val="100000"/>
              </a:lnSpc>
              <a:spcBef>
                <a:spcPts val="0"/>
              </a:spcBef>
              <a:spcAft>
                <a:spcPts val="600"/>
              </a:spcAft>
              <a:buClr>
                <a:schemeClr val="accent2"/>
              </a:buClr>
              <a:buFont typeface="Arial" panose="020B0604020202020204" pitchFamily="34" charset="0"/>
              <a:buNone/>
              <a:defRPr sz="1600">
                <a:solidFill>
                  <a:schemeClr val="tx1"/>
                </a:solidFill>
              </a:defRPr>
            </a:lvl1pPr>
          </a:lstStyle>
          <a:p>
            <a:pPr lvl="0"/>
            <a:endParaRPr lang="en-US"/>
          </a:p>
        </p:txBody>
      </p:sp>
      <p:sp>
        <p:nvSpPr>
          <p:cNvPr id="43" name="Text Placeholder 9">
            <a:extLst>
              <a:ext uri="{FF2B5EF4-FFF2-40B4-BE49-F238E27FC236}">
                <a16:creationId xmlns:a16="http://schemas.microsoft.com/office/drawing/2014/main" id="{4C62B594-C17E-BD5E-A798-0DC1A42B3301}"/>
              </a:ext>
            </a:extLst>
          </p:cNvPr>
          <p:cNvSpPr>
            <a:spLocks noGrp="1"/>
          </p:cNvSpPr>
          <p:nvPr>
            <p:ph type="body" sz="quarter" idx="27"/>
          </p:nvPr>
        </p:nvSpPr>
        <p:spPr>
          <a:xfrm>
            <a:off x="8162232" y="2009631"/>
            <a:ext cx="3133111" cy="760990"/>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44" name="Text Placeholder 9">
            <a:extLst>
              <a:ext uri="{FF2B5EF4-FFF2-40B4-BE49-F238E27FC236}">
                <a16:creationId xmlns:a16="http://schemas.microsoft.com/office/drawing/2014/main" id="{82328E62-ABDA-505E-2B52-CDAEBF8B9A7B}"/>
              </a:ext>
            </a:extLst>
          </p:cNvPr>
          <p:cNvSpPr>
            <a:spLocks noGrp="1"/>
          </p:cNvSpPr>
          <p:nvPr>
            <p:ph type="body" sz="quarter" idx="28"/>
          </p:nvPr>
        </p:nvSpPr>
        <p:spPr>
          <a:xfrm>
            <a:off x="8162232" y="3746050"/>
            <a:ext cx="3133110" cy="1802330"/>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45" name="Text Placeholder 9">
            <a:extLst>
              <a:ext uri="{FF2B5EF4-FFF2-40B4-BE49-F238E27FC236}">
                <a16:creationId xmlns:a16="http://schemas.microsoft.com/office/drawing/2014/main" id="{67D4A7C7-3300-02FA-E3C5-0E4E2441C4E3}"/>
              </a:ext>
            </a:extLst>
          </p:cNvPr>
          <p:cNvSpPr>
            <a:spLocks noGrp="1"/>
          </p:cNvSpPr>
          <p:nvPr>
            <p:ph type="body" sz="quarter" idx="29"/>
          </p:nvPr>
        </p:nvSpPr>
        <p:spPr>
          <a:xfrm>
            <a:off x="8162232" y="5701418"/>
            <a:ext cx="1640687" cy="459152"/>
          </a:xfrm>
          <a:prstGeom prst="roundRect">
            <a:avLst>
              <a:gd name="adj" fmla="val 50000"/>
            </a:avLst>
          </a:prstGeom>
          <a:solidFill>
            <a:schemeClr val="accent2"/>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600">
                <a:solidFill>
                  <a:schemeClr val="tx1"/>
                </a:solidFill>
              </a:defRPr>
            </a:lvl1pPr>
          </a:lstStyle>
          <a:p>
            <a:pPr lvl="0"/>
            <a:endParaRPr lang="en-US"/>
          </a:p>
        </p:txBody>
      </p:sp>
      <p:sp>
        <p:nvSpPr>
          <p:cNvPr id="3" name="TextBox 2">
            <a:extLst>
              <a:ext uri="{FF2B5EF4-FFF2-40B4-BE49-F238E27FC236}">
                <a16:creationId xmlns:a16="http://schemas.microsoft.com/office/drawing/2014/main" id="{93BF342A-A436-420A-1CA1-692B10A3C3C5}"/>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Kinetix Health Group 2026</a:t>
            </a:r>
          </a:p>
        </p:txBody>
      </p:sp>
    </p:spTree>
    <p:extLst>
      <p:ext uri="{BB962C8B-B14F-4D97-AF65-F5344CB8AC3E}">
        <p14:creationId xmlns:p14="http://schemas.microsoft.com/office/powerpoint/2010/main" val="29178081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images with tex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9091BA3C-8AB0-144D-15AD-68813A634310}"/>
              </a:ext>
            </a:extLst>
          </p:cNvPr>
          <p:cNvSpPr>
            <a:spLocks noGrp="1"/>
          </p:cNvSpPr>
          <p:nvPr>
            <p:ph type="pic" sz="quarter" idx="10"/>
          </p:nvPr>
        </p:nvSpPr>
        <p:spPr>
          <a:xfrm>
            <a:off x="0" y="4270248"/>
            <a:ext cx="4059936" cy="2587752"/>
          </a:xfrm>
          <a:solidFill>
            <a:schemeClr val="accent6"/>
          </a:solidFill>
        </p:spPr>
        <p:txBody>
          <a:bodyPr vert="horz" lIns="91440" tIns="45720" rIns="91440" bIns="45720" rtlCol="0">
            <a:normAutofit/>
          </a:bodyPr>
          <a:lstStyle>
            <a:lvl1pPr>
              <a:defRPr lang="en-US" sz="1800"/>
            </a:lvl1pPr>
          </a:lstStyle>
          <a:p>
            <a:pPr marL="0" lvl="0" indent="0">
              <a:buNone/>
            </a:pPr>
            <a:endParaRPr lang="en-US" dirty="0"/>
          </a:p>
        </p:txBody>
      </p:sp>
      <p:sp>
        <p:nvSpPr>
          <p:cNvPr id="15" name="Picture Placeholder 13">
            <a:extLst>
              <a:ext uri="{FF2B5EF4-FFF2-40B4-BE49-F238E27FC236}">
                <a16:creationId xmlns:a16="http://schemas.microsoft.com/office/drawing/2014/main" id="{546DCC5B-318F-E08E-2AC5-E46CA55DEA9C}"/>
              </a:ext>
            </a:extLst>
          </p:cNvPr>
          <p:cNvSpPr>
            <a:spLocks noGrp="1"/>
          </p:cNvSpPr>
          <p:nvPr>
            <p:ph type="pic" sz="quarter" idx="11"/>
          </p:nvPr>
        </p:nvSpPr>
        <p:spPr>
          <a:xfrm>
            <a:off x="4068063" y="4270248"/>
            <a:ext cx="4059936" cy="2587752"/>
          </a:xfrm>
          <a:solidFill>
            <a:schemeClr val="accent6"/>
          </a:solidFill>
        </p:spPr>
        <p:txBody>
          <a:bodyPr vert="horz" lIns="91440" tIns="45720" rIns="91440" bIns="45720" rtlCol="0">
            <a:normAutofit/>
          </a:bodyPr>
          <a:lstStyle>
            <a:lvl1pPr>
              <a:defRPr lang="en-US" sz="1800"/>
            </a:lvl1pPr>
          </a:lstStyle>
          <a:p>
            <a:pPr marL="0" lvl="0" indent="0">
              <a:buNone/>
            </a:pPr>
            <a:endParaRPr lang="en-US" dirty="0"/>
          </a:p>
        </p:txBody>
      </p:sp>
      <p:sp>
        <p:nvSpPr>
          <p:cNvPr id="16" name="Picture Placeholder 13">
            <a:extLst>
              <a:ext uri="{FF2B5EF4-FFF2-40B4-BE49-F238E27FC236}">
                <a16:creationId xmlns:a16="http://schemas.microsoft.com/office/drawing/2014/main" id="{C6FBF9C7-0CA7-605E-D435-4593876355A8}"/>
              </a:ext>
            </a:extLst>
          </p:cNvPr>
          <p:cNvSpPr>
            <a:spLocks noGrp="1"/>
          </p:cNvSpPr>
          <p:nvPr>
            <p:ph type="pic" sz="quarter" idx="12"/>
          </p:nvPr>
        </p:nvSpPr>
        <p:spPr>
          <a:xfrm>
            <a:off x="8136126" y="4270248"/>
            <a:ext cx="4059936" cy="2587752"/>
          </a:xfrm>
          <a:solidFill>
            <a:schemeClr val="accent6"/>
          </a:solidFill>
        </p:spPr>
        <p:txBody>
          <a:bodyPr vert="horz" lIns="91440" tIns="45720" rIns="91440" bIns="45720" rtlCol="0">
            <a:normAutofit/>
          </a:bodyPr>
          <a:lstStyle>
            <a:lvl1pPr>
              <a:defRPr lang="en-US" sz="1800"/>
            </a:lvl1pPr>
          </a:lstStyle>
          <a:p>
            <a:pPr marL="0" lvl="0" indent="0">
              <a:buNone/>
            </a:pPr>
            <a:endParaRPr lang="en-US" dirty="0"/>
          </a:p>
        </p:txBody>
      </p:sp>
      <p:sp>
        <p:nvSpPr>
          <p:cNvPr id="29" name="Title 14">
            <a:extLst>
              <a:ext uri="{FF2B5EF4-FFF2-40B4-BE49-F238E27FC236}">
                <a16:creationId xmlns:a16="http://schemas.microsoft.com/office/drawing/2014/main" id="{76952677-6DCB-1E5B-4F7A-80989A373E39}"/>
              </a:ext>
            </a:extLst>
          </p:cNvPr>
          <p:cNvSpPr>
            <a:spLocks noGrp="1"/>
          </p:cNvSpPr>
          <p:nvPr>
            <p:ph type="title"/>
          </p:nvPr>
        </p:nvSpPr>
        <p:spPr>
          <a:xfrm>
            <a:off x="466392" y="421604"/>
            <a:ext cx="10974227" cy="707887"/>
          </a:xfrm>
        </p:spPr>
        <p:txBody>
          <a:bodyPr lIns="0" rIns="0" anchor="t">
            <a:normAutofit/>
          </a:bodyPr>
          <a:lstStyle>
            <a:lvl1pPr>
              <a:lnSpc>
                <a:spcPct val="90000"/>
              </a:lnSpc>
              <a:defRPr sz="4000">
                <a:solidFill>
                  <a:schemeClr val="tx1"/>
                </a:solidFill>
              </a:defRPr>
            </a:lvl1pPr>
          </a:lstStyle>
          <a:p>
            <a:endParaRPr lang="en-US"/>
          </a:p>
        </p:txBody>
      </p:sp>
      <p:sp>
        <p:nvSpPr>
          <p:cNvPr id="30" name="Text Placeholder 9">
            <a:extLst>
              <a:ext uri="{FF2B5EF4-FFF2-40B4-BE49-F238E27FC236}">
                <a16:creationId xmlns:a16="http://schemas.microsoft.com/office/drawing/2014/main" id="{409DDDCC-B638-2BCA-A569-53223E2CDA95}"/>
              </a:ext>
            </a:extLst>
          </p:cNvPr>
          <p:cNvSpPr>
            <a:spLocks noGrp="1"/>
          </p:cNvSpPr>
          <p:nvPr>
            <p:ph type="body" sz="quarter" idx="20"/>
          </p:nvPr>
        </p:nvSpPr>
        <p:spPr>
          <a:xfrm>
            <a:off x="466392" y="2042498"/>
            <a:ext cx="3133111" cy="914848"/>
          </a:xfrm>
        </p:spPr>
        <p:txBody>
          <a:bodyPr lIns="0" rIns="0">
            <a:noAutofit/>
          </a:bodyPr>
          <a:lstStyle>
            <a:lvl1pPr marL="0" indent="0">
              <a:lnSpc>
                <a:spcPct val="100000"/>
              </a:lnSpc>
              <a:spcBef>
                <a:spcPts val="0"/>
              </a:spcBef>
              <a:spcAft>
                <a:spcPts val="600"/>
              </a:spcAft>
              <a:buClr>
                <a:schemeClr val="accent2"/>
              </a:buClr>
              <a:buFont typeface="Arial" panose="020B0604020202020204" pitchFamily="34" charset="0"/>
              <a:buNone/>
              <a:defRPr sz="1600">
                <a:solidFill>
                  <a:schemeClr val="tx1"/>
                </a:solidFill>
              </a:defRPr>
            </a:lvl1pPr>
          </a:lstStyle>
          <a:p>
            <a:pPr lvl="0"/>
            <a:endParaRPr lang="en-US"/>
          </a:p>
        </p:txBody>
      </p:sp>
      <p:sp>
        <p:nvSpPr>
          <p:cNvPr id="31" name="Text Placeholder 9">
            <a:extLst>
              <a:ext uri="{FF2B5EF4-FFF2-40B4-BE49-F238E27FC236}">
                <a16:creationId xmlns:a16="http://schemas.microsoft.com/office/drawing/2014/main" id="{B18A7319-6FDC-A273-F957-E654A59579EF}"/>
              </a:ext>
            </a:extLst>
          </p:cNvPr>
          <p:cNvSpPr>
            <a:spLocks noGrp="1"/>
          </p:cNvSpPr>
          <p:nvPr>
            <p:ph type="body" sz="quarter" idx="21"/>
          </p:nvPr>
        </p:nvSpPr>
        <p:spPr>
          <a:xfrm>
            <a:off x="466392" y="1269671"/>
            <a:ext cx="3133111" cy="760990"/>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32" name="Text Placeholder 9">
            <a:extLst>
              <a:ext uri="{FF2B5EF4-FFF2-40B4-BE49-F238E27FC236}">
                <a16:creationId xmlns:a16="http://schemas.microsoft.com/office/drawing/2014/main" id="{2B162907-214D-8439-6B83-43DBA978A7D4}"/>
              </a:ext>
            </a:extLst>
          </p:cNvPr>
          <p:cNvSpPr>
            <a:spLocks noGrp="1"/>
          </p:cNvSpPr>
          <p:nvPr>
            <p:ph type="body" sz="quarter" idx="14"/>
          </p:nvPr>
        </p:nvSpPr>
        <p:spPr>
          <a:xfrm>
            <a:off x="466392" y="2986841"/>
            <a:ext cx="3133110" cy="1153360"/>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36" name="Text Placeholder 9">
            <a:extLst>
              <a:ext uri="{FF2B5EF4-FFF2-40B4-BE49-F238E27FC236}">
                <a16:creationId xmlns:a16="http://schemas.microsoft.com/office/drawing/2014/main" id="{F9FBE961-7B54-D299-45CE-8513440EA80A}"/>
              </a:ext>
            </a:extLst>
          </p:cNvPr>
          <p:cNvSpPr>
            <a:spLocks noGrp="1"/>
          </p:cNvSpPr>
          <p:nvPr>
            <p:ph type="body" sz="quarter" idx="22"/>
          </p:nvPr>
        </p:nvSpPr>
        <p:spPr>
          <a:xfrm>
            <a:off x="4531476" y="2042498"/>
            <a:ext cx="3133111" cy="914848"/>
          </a:xfrm>
        </p:spPr>
        <p:txBody>
          <a:bodyPr lIns="0" rIns="0">
            <a:noAutofit/>
          </a:bodyPr>
          <a:lstStyle>
            <a:lvl1pPr marL="0" indent="0">
              <a:lnSpc>
                <a:spcPct val="100000"/>
              </a:lnSpc>
              <a:spcBef>
                <a:spcPts val="0"/>
              </a:spcBef>
              <a:spcAft>
                <a:spcPts val="600"/>
              </a:spcAft>
              <a:buClr>
                <a:schemeClr val="accent2"/>
              </a:buClr>
              <a:buFont typeface="Arial" panose="020B0604020202020204" pitchFamily="34" charset="0"/>
              <a:buNone/>
              <a:defRPr sz="1600">
                <a:solidFill>
                  <a:schemeClr val="tx1"/>
                </a:solidFill>
              </a:defRPr>
            </a:lvl1pPr>
          </a:lstStyle>
          <a:p>
            <a:pPr lvl="0"/>
            <a:endParaRPr lang="en-US"/>
          </a:p>
        </p:txBody>
      </p:sp>
      <p:sp>
        <p:nvSpPr>
          <p:cNvPr id="37" name="Text Placeholder 9">
            <a:extLst>
              <a:ext uri="{FF2B5EF4-FFF2-40B4-BE49-F238E27FC236}">
                <a16:creationId xmlns:a16="http://schemas.microsoft.com/office/drawing/2014/main" id="{B44BF010-8999-78CE-C92D-0C264771E6B2}"/>
              </a:ext>
            </a:extLst>
          </p:cNvPr>
          <p:cNvSpPr>
            <a:spLocks noGrp="1"/>
          </p:cNvSpPr>
          <p:nvPr>
            <p:ph type="body" sz="quarter" idx="23"/>
          </p:nvPr>
        </p:nvSpPr>
        <p:spPr>
          <a:xfrm>
            <a:off x="4531476" y="1269671"/>
            <a:ext cx="3133111" cy="760990"/>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38" name="Text Placeholder 9">
            <a:extLst>
              <a:ext uri="{FF2B5EF4-FFF2-40B4-BE49-F238E27FC236}">
                <a16:creationId xmlns:a16="http://schemas.microsoft.com/office/drawing/2014/main" id="{C44AE0C9-CF28-4AEA-895E-0C6E6A1149E0}"/>
              </a:ext>
            </a:extLst>
          </p:cNvPr>
          <p:cNvSpPr>
            <a:spLocks noGrp="1"/>
          </p:cNvSpPr>
          <p:nvPr>
            <p:ph type="body" sz="quarter" idx="24"/>
          </p:nvPr>
        </p:nvSpPr>
        <p:spPr>
          <a:xfrm>
            <a:off x="4531476" y="2986841"/>
            <a:ext cx="3133110" cy="1153360"/>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39" name="Text Placeholder 9">
            <a:extLst>
              <a:ext uri="{FF2B5EF4-FFF2-40B4-BE49-F238E27FC236}">
                <a16:creationId xmlns:a16="http://schemas.microsoft.com/office/drawing/2014/main" id="{74C0CCC7-D30A-8EE5-CF98-4F7F6104F02D}"/>
              </a:ext>
            </a:extLst>
          </p:cNvPr>
          <p:cNvSpPr>
            <a:spLocks noGrp="1"/>
          </p:cNvSpPr>
          <p:nvPr>
            <p:ph type="body" sz="quarter" idx="25"/>
          </p:nvPr>
        </p:nvSpPr>
        <p:spPr>
          <a:xfrm>
            <a:off x="8599539" y="2042498"/>
            <a:ext cx="3133111" cy="914848"/>
          </a:xfrm>
        </p:spPr>
        <p:txBody>
          <a:bodyPr lIns="0" rIns="0">
            <a:noAutofit/>
          </a:bodyPr>
          <a:lstStyle>
            <a:lvl1pPr marL="0" indent="0">
              <a:lnSpc>
                <a:spcPct val="100000"/>
              </a:lnSpc>
              <a:spcBef>
                <a:spcPts val="0"/>
              </a:spcBef>
              <a:spcAft>
                <a:spcPts val="600"/>
              </a:spcAft>
              <a:buClr>
                <a:schemeClr val="accent2"/>
              </a:buClr>
              <a:buFont typeface="Arial" panose="020B0604020202020204" pitchFamily="34" charset="0"/>
              <a:buNone/>
              <a:defRPr sz="1600">
                <a:solidFill>
                  <a:schemeClr val="tx1"/>
                </a:solidFill>
              </a:defRPr>
            </a:lvl1pPr>
          </a:lstStyle>
          <a:p>
            <a:pPr lvl="0"/>
            <a:endParaRPr lang="en-US"/>
          </a:p>
        </p:txBody>
      </p:sp>
      <p:sp>
        <p:nvSpPr>
          <p:cNvPr id="40" name="Text Placeholder 9">
            <a:extLst>
              <a:ext uri="{FF2B5EF4-FFF2-40B4-BE49-F238E27FC236}">
                <a16:creationId xmlns:a16="http://schemas.microsoft.com/office/drawing/2014/main" id="{A6D3AC8F-5C0E-FA88-8FB8-5FB6D09EBFA9}"/>
              </a:ext>
            </a:extLst>
          </p:cNvPr>
          <p:cNvSpPr>
            <a:spLocks noGrp="1"/>
          </p:cNvSpPr>
          <p:nvPr>
            <p:ph type="body" sz="quarter" idx="26"/>
          </p:nvPr>
        </p:nvSpPr>
        <p:spPr>
          <a:xfrm>
            <a:off x="8599539" y="1269671"/>
            <a:ext cx="3133111" cy="760990"/>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41" name="Text Placeholder 9">
            <a:extLst>
              <a:ext uri="{FF2B5EF4-FFF2-40B4-BE49-F238E27FC236}">
                <a16:creationId xmlns:a16="http://schemas.microsoft.com/office/drawing/2014/main" id="{14CEA0FF-3562-D241-67B4-46E31AB0C29F}"/>
              </a:ext>
            </a:extLst>
          </p:cNvPr>
          <p:cNvSpPr>
            <a:spLocks noGrp="1"/>
          </p:cNvSpPr>
          <p:nvPr>
            <p:ph type="body" sz="quarter" idx="27"/>
          </p:nvPr>
        </p:nvSpPr>
        <p:spPr>
          <a:xfrm>
            <a:off x="8599539" y="2986841"/>
            <a:ext cx="3133110" cy="1153360"/>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Tree>
    <p:extLst>
      <p:ext uri="{BB962C8B-B14F-4D97-AF65-F5344CB8AC3E}">
        <p14:creationId xmlns:p14="http://schemas.microsoft.com/office/powerpoint/2010/main" val="18290265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cons points">
    <p:spTree>
      <p:nvGrpSpPr>
        <p:cNvPr id="1" name=""/>
        <p:cNvGrpSpPr/>
        <p:nvPr/>
      </p:nvGrpSpPr>
      <p:grpSpPr>
        <a:xfrm>
          <a:off x="0" y="0"/>
          <a:ext cx="0" cy="0"/>
          <a:chOff x="0" y="0"/>
          <a:chExt cx="0" cy="0"/>
        </a:xfrm>
      </p:grpSpPr>
      <p:sp>
        <p:nvSpPr>
          <p:cNvPr id="78" name="Oval 77">
            <a:extLst>
              <a:ext uri="{FF2B5EF4-FFF2-40B4-BE49-F238E27FC236}">
                <a16:creationId xmlns:a16="http://schemas.microsoft.com/office/drawing/2014/main" id="{0C5C73E1-CD4E-B433-8FDE-B72AC094AD5D}"/>
              </a:ext>
            </a:extLst>
          </p:cNvPr>
          <p:cNvSpPr/>
          <p:nvPr userDrawn="1"/>
        </p:nvSpPr>
        <p:spPr>
          <a:xfrm>
            <a:off x="466392" y="1952269"/>
            <a:ext cx="552248" cy="55224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Oval 80">
            <a:extLst>
              <a:ext uri="{FF2B5EF4-FFF2-40B4-BE49-F238E27FC236}">
                <a16:creationId xmlns:a16="http://schemas.microsoft.com/office/drawing/2014/main" id="{B99418A2-441E-57D3-1B45-4C6075671943}"/>
              </a:ext>
            </a:extLst>
          </p:cNvPr>
          <p:cNvSpPr/>
          <p:nvPr userDrawn="1"/>
        </p:nvSpPr>
        <p:spPr>
          <a:xfrm>
            <a:off x="466392" y="3558045"/>
            <a:ext cx="552248" cy="55224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Oval 83">
            <a:extLst>
              <a:ext uri="{FF2B5EF4-FFF2-40B4-BE49-F238E27FC236}">
                <a16:creationId xmlns:a16="http://schemas.microsoft.com/office/drawing/2014/main" id="{8ECEC76C-8CFD-BCDC-0202-F15800C75158}"/>
              </a:ext>
            </a:extLst>
          </p:cNvPr>
          <p:cNvSpPr/>
          <p:nvPr userDrawn="1"/>
        </p:nvSpPr>
        <p:spPr>
          <a:xfrm>
            <a:off x="466392" y="5174972"/>
            <a:ext cx="552248" cy="55224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Oval 86">
            <a:extLst>
              <a:ext uri="{FF2B5EF4-FFF2-40B4-BE49-F238E27FC236}">
                <a16:creationId xmlns:a16="http://schemas.microsoft.com/office/drawing/2014/main" id="{F730AD26-563C-1E6B-FC47-BC31EF2CC07E}"/>
              </a:ext>
            </a:extLst>
          </p:cNvPr>
          <p:cNvSpPr/>
          <p:nvPr userDrawn="1"/>
        </p:nvSpPr>
        <p:spPr>
          <a:xfrm>
            <a:off x="5968853" y="1952269"/>
            <a:ext cx="552248" cy="55224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Oval 89">
            <a:extLst>
              <a:ext uri="{FF2B5EF4-FFF2-40B4-BE49-F238E27FC236}">
                <a16:creationId xmlns:a16="http://schemas.microsoft.com/office/drawing/2014/main" id="{4F89DFA9-FABA-678F-A72B-92688C420ECC}"/>
              </a:ext>
            </a:extLst>
          </p:cNvPr>
          <p:cNvSpPr/>
          <p:nvPr userDrawn="1"/>
        </p:nvSpPr>
        <p:spPr>
          <a:xfrm>
            <a:off x="5968853" y="3558045"/>
            <a:ext cx="552248" cy="55224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Oval 92">
            <a:extLst>
              <a:ext uri="{FF2B5EF4-FFF2-40B4-BE49-F238E27FC236}">
                <a16:creationId xmlns:a16="http://schemas.microsoft.com/office/drawing/2014/main" id="{4DC95785-33BC-B85B-9574-054318ED42AC}"/>
              </a:ext>
            </a:extLst>
          </p:cNvPr>
          <p:cNvSpPr/>
          <p:nvPr userDrawn="1"/>
        </p:nvSpPr>
        <p:spPr>
          <a:xfrm>
            <a:off x="5968853" y="5174972"/>
            <a:ext cx="552248" cy="55224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itle 14">
            <a:extLst>
              <a:ext uri="{FF2B5EF4-FFF2-40B4-BE49-F238E27FC236}">
                <a16:creationId xmlns:a16="http://schemas.microsoft.com/office/drawing/2014/main" id="{28A808BB-C9BC-D54B-B8DB-881C015F8C12}"/>
              </a:ext>
            </a:extLst>
          </p:cNvPr>
          <p:cNvSpPr>
            <a:spLocks noGrp="1"/>
          </p:cNvSpPr>
          <p:nvPr>
            <p:ph type="title"/>
          </p:nvPr>
        </p:nvSpPr>
        <p:spPr>
          <a:xfrm>
            <a:off x="466392" y="421605"/>
            <a:ext cx="7571821" cy="1385930"/>
          </a:xfrm>
        </p:spPr>
        <p:txBody>
          <a:bodyPr lIns="0" rIns="0" anchor="t">
            <a:normAutofit/>
          </a:bodyPr>
          <a:lstStyle>
            <a:lvl1pPr>
              <a:lnSpc>
                <a:spcPct val="90000"/>
              </a:lnSpc>
              <a:defRPr sz="4000">
                <a:solidFill>
                  <a:schemeClr val="tx1"/>
                </a:solidFill>
              </a:defRPr>
            </a:lvl1pPr>
          </a:lstStyle>
          <a:p>
            <a:endParaRPr lang="en-US"/>
          </a:p>
        </p:txBody>
      </p:sp>
      <p:sp>
        <p:nvSpPr>
          <p:cNvPr id="41" name="Text Placeholder 9">
            <a:extLst>
              <a:ext uri="{FF2B5EF4-FFF2-40B4-BE49-F238E27FC236}">
                <a16:creationId xmlns:a16="http://schemas.microsoft.com/office/drawing/2014/main" id="{C93320E6-6D10-83E3-9779-CAE9F993CA15}"/>
              </a:ext>
            </a:extLst>
          </p:cNvPr>
          <p:cNvSpPr>
            <a:spLocks noGrp="1"/>
          </p:cNvSpPr>
          <p:nvPr>
            <p:ph type="body" sz="quarter" idx="20"/>
          </p:nvPr>
        </p:nvSpPr>
        <p:spPr>
          <a:xfrm>
            <a:off x="1202992" y="2389333"/>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42" name="Text Placeholder 9">
            <a:extLst>
              <a:ext uri="{FF2B5EF4-FFF2-40B4-BE49-F238E27FC236}">
                <a16:creationId xmlns:a16="http://schemas.microsoft.com/office/drawing/2014/main" id="{0BB37532-A794-2800-0E87-02AAC78530BA}"/>
              </a:ext>
            </a:extLst>
          </p:cNvPr>
          <p:cNvSpPr>
            <a:spLocks noGrp="1"/>
          </p:cNvSpPr>
          <p:nvPr>
            <p:ph type="body" sz="quarter" idx="21"/>
          </p:nvPr>
        </p:nvSpPr>
        <p:spPr>
          <a:xfrm>
            <a:off x="1202992" y="1937862"/>
            <a:ext cx="4062520" cy="441984"/>
          </a:xfrm>
        </p:spPr>
        <p:txBody>
          <a:bodyPr lIns="0" rIns="0">
            <a:noAutofit/>
          </a:bodyPr>
          <a:lstStyle>
            <a:lvl1pPr marL="0" indent="0">
              <a:lnSpc>
                <a:spcPct val="100000"/>
              </a:lnSpc>
              <a:spcBef>
                <a:spcPts val="0"/>
              </a:spcBef>
              <a:buNone/>
              <a:defRPr sz="1800" b="1">
                <a:solidFill>
                  <a:schemeClr val="tx1"/>
                </a:solidFill>
              </a:defRPr>
            </a:lvl1pPr>
          </a:lstStyle>
          <a:p>
            <a:pPr lvl="0"/>
            <a:endParaRPr lang="en-US"/>
          </a:p>
        </p:txBody>
      </p:sp>
      <p:sp>
        <p:nvSpPr>
          <p:cNvPr id="43" name="Text Placeholder 9">
            <a:extLst>
              <a:ext uri="{FF2B5EF4-FFF2-40B4-BE49-F238E27FC236}">
                <a16:creationId xmlns:a16="http://schemas.microsoft.com/office/drawing/2014/main" id="{97B2368F-3F66-7AF7-B5CE-D74BB06DA55D}"/>
              </a:ext>
            </a:extLst>
          </p:cNvPr>
          <p:cNvSpPr>
            <a:spLocks noGrp="1"/>
          </p:cNvSpPr>
          <p:nvPr>
            <p:ph type="body" sz="quarter" idx="22"/>
          </p:nvPr>
        </p:nvSpPr>
        <p:spPr>
          <a:xfrm>
            <a:off x="1202992" y="3982071"/>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44" name="Text Placeholder 9">
            <a:extLst>
              <a:ext uri="{FF2B5EF4-FFF2-40B4-BE49-F238E27FC236}">
                <a16:creationId xmlns:a16="http://schemas.microsoft.com/office/drawing/2014/main" id="{1821E5F9-111D-5514-3C88-652A4AFE9868}"/>
              </a:ext>
            </a:extLst>
          </p:cNvPr>
          <p:cNvSpPr>
            <a:spLocks noGrp="1"/>
          </p:cNvSpPr>
          <p:nvPr>
            <p:ph type="body" sz="quarter" idx="23"/>
          </p:nvPr>
        </p:nvSpPr>
        <p:spPr>
          <a:xfrm>
            <a:off x="1202992" y="3530600"/>
            <a:ext cx="4062520" cy="441984"/>
          </a:xfrm>
        </p:spPr>
        <p:txBody>
          <a:bodyPr lIns="0" rIns="0">
            <a:noAutofit/>
          </a:bodyPr>
          <a:lstStyle>
            <a:lvl1pPr marL="0" indent="0">
              <a:lnSpc>
                <a:spcPct val="100000"/>
              </a:lnSpc>
              <a:spcBef>
                <a:spcPts val="0"/>
              </a:spcBef>
              <a:buNone/>
              <a:defRPr sz="1800" b="1">
                <a:solidFill>
                  <a:schemeClr val="tx1"/>
                </a:solidFill>
              </a:defRPr>
            </a:lvl1pPr>
          </a:lstStyle>
          <a:p>
            <a:pPr lvl="0"/>
            <a:endParaRPr lang="en-US"/>
          </a:p>
        </p:txBody>
      </p:sp>
      <p:sp>
        <p:nvSpPr>
          <p:cNvPr id="45" name="Text Placeholder 9">
            <a:extLst>
              <a:ext uri="{FF2B5EF4-FFF2-40B4-BE49-F238E27FC236}">
                <a16:creationId xmlns:a16="http://schemas.microsoft.com/office/drawing/2014/main" id="{573A769B-30FC-7A8E-2933-02B4635EB51D}"/>
              </a:ext>
            </a:extLst>
          </p:cNvPr>
          <p:cNvSpPr>
            <a:spLocks noGrp="1"/>
          </p:cNvSpPr>
          <p:nvPr>
            <p:ph type="body" sz="quarter" idx="24"/>
          </p:nvPr>
        </p:nvSpPr>
        <p:spPr>
          <a:xfrm>
            <a:off x="1202992" y="5574809"/>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46" name="Text Placeholder 9">
            <a:extLst>
              <a:ext uri="{FF2B5EF4-FFF2-40B4-BE49-F238E27FC236}">
                <a16:creationId xmlns:a16="http://schemas.microsoft.com/office/drawing/2014/main" id="{61EB3FD8-BD20-932F-B774-D0F6477EC7C7}"/>
              </a:ext>
            </a:extLst>
          </p:cNvPr>
          <p:cNvSpPr>
            <a:spLocks noGrp="1"/>
          </p:cNvSpPr>
          <p:nvPr>
            <p:ph type="body" sz="quarter" idx="25"/>
          </p:nvPr>
        </p:nvSpPr>
        <p:spPr>
          <a:xfrm>
            <a:off x="1202992" y="5123338"/>
            <a:ext cx="4062520" cy="441984"/>
          </a:xfrm>
        </p:spPr>
        <p:txBody>
          <a:bodyPr lIns="0" rIns="0">
            <a:noAutofit/>
          </a:bodyPr>
          <a:lstStyle>
            <a:lvl1pPr marL="0" indent="0">
              <a:lnSpc>
                <a:spcPct val="100000"/>
              </a:lnSpc>
              <a:spcBef>
                <a:spcPts val="0"/>
              </a:spcBef>
              <a:buNone/>
              <a:defRPr sz="1800" b="1">
                <a:solidFill>
                  <a:schemeClr val="tx1"/>
                </a:solidFill>
              </a:defRPr>
            </a:lvl1pPr>
          </a:lstStyle>
          <a:p>
            <a:pPr lvl="0"/>
            <a:endParaRPr lang="en-US"/>
          </a:p>
        </p:txBody>
      </p:sp>
      <p:sp>
        <p:nvSpPr>
          <p:cNvPr id="71" name="Text Placeholder 9">
            <a:extLst>
              <a:ext uri="{FF2B5EF4-FFF2-40B4-BE49-F238E27FC236}">
                <a16:creationId xmlns:a16="http://schemas.microsoft.com/office/drawing/2014/main" id="{81B2C984-FA28-F682-212C-407FDB4F6078}"/>
              </a:ext>
            </a:extLst>
          </p:cNvPr>
          <p:cNvSpPr>
            <a:spLocks noGrp="1"/>
          </p:cNvSpPr>
          <p:nvPr>
            <p:ph type="body" sz="quarter" idx="26"/>
          </p:nvPr>
        </p:nvSpPr>
        <p:spPr>
          <a:xfrm>
            <a:off x="6705453" y="2389333"/>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72" name="Text Placeholder 9">
            <a:extLst>
              <a:ext uri="{FF2B5EF4-FFF2-40B4-BE49-F238E27FC236}">
                <a16:creationId xmlns:a16="http://schemas.microsoft.com/office/drawing/2014/main" id="{2199C5D6-BA55-8ABA-16ED-62F67365F56A}"/>
              </a:ext>
            </a:extLst>
          </p:cNvPr>
          <p:cNvSpPr>
            <a:spLocks noGrp="1"/>
          </p:cNvSpPr>
          <p:nvPr>
            <p:ph type="body" sz="quarter" idx="27"/>
          </p:nvPr>
        </p:nvSpPr>
        <p:spPr>
          <a:xfrm>
            <a:off x="6705453" y="1937862"/>
            <a:ext cx="4062520" cy="441984"/>
          </a:xfrm>
        </p:spPr>
        <p:txBody>
          <a:bodyPr lIns="0" rIns="0">
            <a:noAutofit/>
          </a:bodyPr>
          <a:lstStyle>
            <a:lvl1pPr marL="0" indent="0">
              <a:lnSpc>
                <a:spcPct val="100000"/>
              </a:lnSpc>
              <a:spcBef>
                <a:spcPts val="0"/>
              </a:spcBef>
              <a:buNone/>
              <a:defRPr sz="1800" b="1">
                <a:solidFill>
                  <a:schemeClr val="tx1"/>
                </a:solidFill>
              </a:defRPr>
            </a:lvl1pPr>
          </a:lstStyle>
          <a:p>
            <a:pPr lvl="0"/>
            <a:endParaRPr lang="en-US"/>
          </a:p>
        </p:txBody>
      </p:sp>
      <p:sp>
        <p:nvSpPr>
          <p:cNvPr id="73" name="Text Placeholder 9">
            <a:extLst>
              <a:ext uri="{FF2B5EF4-FFF2-40B4-BE49-F238E27FC236}">
                <a16:creationId xmlns:a16="http://schemas.microsoft.com/office/drawing/2014/main" id="{084603E4-70A0-6E38-398F-BE094FF4102C}"/>
              </a:ext>
            </a:extLst>
          </p:cNvPr>
          <p:cNvSpPr>
            <a:spLocks noGrp="1"/>
          </p:cNvSpPr>
          <p:nvPr>
            <p:ph type="body" sz="quarter" idx="28"/>
          </p:nvPr>
        </p:nvSpPr>
        <p:spPr>
          <a:xfrm>
            <a:off x="6705453" y="3982071"/>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74" name="Text Placeholder 9">
            <a:extLst>
              <a:ext uri="{FF2B5EF4-FFF2-40B4-BE49-F238E27FC236}">
                <a16:creationId xmlns:a16="http://schemas.microsoft.com/office/drawing/2014/main" id="{22D94EF5-A56E-C4AC-9FF0-B27AA62987BE}"/>
              </a:ext>
            </a:extLst>
          </p:cNvPr>
          <p:cNvSpPr>
            <a:spLocks noGrp="1"/>
          </p:cNvSpPr>
          <p:nvPr>
            <p:ph type="body" sz="quarter" idx="29"/>
          </p:nvPr>
        </p:nvSpPr>
        <p:spPr>
          <a:xfrm>
            <a:off x="6705453" y="3530600"/>
            <a:ext cx="4062520" cy="441984"/>
          </a:xfrm>
        </p:spPr>
        <p:txBody>
          <a:bodyPr lIns="0" rIns="0">
            <a:noAutofit/>
          </a:bodyPr>
          <a:lstStyle>
            <a:lvl1pPr marL="0" indent="0">
              <a:lnSpc>
                <a:spcPct val="100000"/>
              </a:lnSpc>
              <a:spcBef>
                <a:spcPts val="0"/>
              </a:spcBef>
              <a:buNone/>
              <a:defRPr sz="1800" b="1">
                <a:solidFill>
                  <a:schemeClr val="tx1"/>
                </a:solidFill>
              </a:defRPr>
            </a:lvl1pPr>
          </a:lstStyle>
          <a:p>
            <a:pPr lvl="0"/>
            <a:endParaRPr lang="en-US"/>
          </a:p>
        </p:txBody>
      </p:sp>
      <p:sp>
        <p:nvSpPr>
          <p:cNvPr id="75" name="Text Placeholder 9">
            <a:extLst>
              <a:ext uri="{FF2B5EF4-FFF2-40B4-BE49-F238E27FC236}">
                <a16:creationId xmlns:a16="http://schemas.microsoft.com/office/drawing/2014/main" id="{4FD81A80-E1CF-2CBC-18B0-C790F1C01C90}"/>
              </a:ext>
            </a:extLst>
          </p:cNvPr>
          <p:cNvSpPr>
            <a:spLocks noGrp="1"/>
          </p:cNvSpPr>
          <p:nvPr>
            <p:ph type="body" sz="quarter" idx="30"/>
          </p:nvPr>
        </p:nvSpPr>
        <p:spPr>
          <a:xfrm>
            <a:off x="6705453" y="5574809"/>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76" name="Text Placeholder 9">
            <a:extLst>
              <a:ext uri="{FF2B5EF4-FFF2-40B4-BE49-F238E27FC236}">
                <a16:creationId xmlns:a16="http://schemas.microsoft.com/office/drawing/2014/main" id="{B2889CA9-E34F-A2BF-0554-3E348707F482}"/>
              </a:ext>
            </a:extLst>
          </p:cNvPr>
          <p:cNvSpPr>
            <a:spLocks noGrp="1"/>
          </p:cNvSpPr>
          <p:nvPr>
            <p:ph type="body" sz="quarter" idx="31"/>
          </p:nvPr>
        </p:nvSpPr>
        <p:spPr>
          <a:xfrm>
            <a:off x="6705453" y="5123338"/>
            <a:ext cx="4062520" cy="441984"/>
          </a:xfrm>
        </p:spPr>
        <p:txBody>
          <a:bodyPr lIns="0" rIns="0">
            <a:noAutofit/>
          </a:bodyPr>
          <a:lstStyle>
            <a:lvl1pPr marL="0" indent="0">
              <a:lnSpc>
                <a:spcPct val="100000"/>
              </a:lnSpc>
              <a:spcBef>
                <a:spcPts val="0"/>
              </a:spcBef>
              <a:buNone/>
              <a:defRPr sz="1800" b="1">
                <a:solidFill>
                  <a:schemeClr val="tx1"/>
                </a:solidFill>
              </a:defRPr>
            </a:lvl1pPr>
          </a:lstStyle>
          <a:p>
            <a:pPr lvl="0"/>
            <a:endParaRPr lang="en-US"/>
          </a:p>
        </p:txBody>
      </p:sp>
      <p:sp>
        <p:nvSpPr>
          <p:cNvPr id="3" name="TextBox 2">
            <a:extLst>
              <a:ext uri="{FF2B5EF4-FFF2-40B4-BE49-F238E27FC236}">
                <a16:creationId xmlns:a16="http://schemas.microsoft.com/office/drawing/2014/main" id="{30F63319-FBE3-5447-BD3C-369D48634453}"/>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Kinetix Health Group 2026</a:t>
            </a:r>
          </a:p>
        </p:txBody>
      </p:sp>
    </p:spTree>
    <p:extLst>
      <p:ext uri="{BB962C8B-B14F-4D97-AF65-F5344CB8AC3E}">
        <p14:creationId xmlns:p14="http://schemas.microsoft.com/office/powerpoint/2010/main" val="10228761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mage with 3 points">
    <p:spTree>
      <p:nvGrpSpPr>
        <p:cNvPr id="1" name=""/>
        <p:cNvGrpSpPr/>
        <p:nvPr/>
      </p:nvGrpSpPr>
      <p:grpSpPr>
        <a:xfrm>
          <a:off x="0" y="0"/>
          <a:ext cx="0" cy="0"/>
          <a:chOff x="0" y="0"/>
          <a:chExt cx="0" cy="0"/>
        </a:xfrm>
      </p:grpSpPr>
      <p:sp>
        <p:nvSpPr>
          <p:cNvPr id="20" name="Picture Placeholder 2">
            <a:extLst>
              <a:ext uri="{FF2B5EF4-FFF2-40B4-BE49-F238E27FC236}">
                <a16:creationId xmlns:a16="http://schemas.microsoft.com/office/drawing/2014/main" id="{16341509-E9E3-A8D3-CF0C-85E1C5EB124F}"/>
              </a:ext>
            </a:extLst>
          </p:cNvPr>
          <p:cNvSpPr>
            <a:spLocks noGrp="1"/>
          </p:cNvSpPr>
          <p:nvPr>
            <p:ph type="pic" sz="quarter" idx="12"/>
          </p:nvPr>
        </p:nvSpPr>
        <p:spPr>
          <a:xfrm>
            <a:off x="-1" y="0"/>
            <a:ext cx="4472067" cy="6858000"/>
          </a:xfrm>
          <a:solidFill>
            <a:schemeClr val="accent6"/>
          </a:solidFill>
        </p:spPr>
        <p:txBody>
          <a:bodyPr>
            <a:normAutofit/>
          </a:bodyPr>
          <a:lstStyle>
            <a:lvl1pPr marL="0" indent="0">
              <a:buNone/>
              <a:defRPr sz="1800"/>
            </a:lvl1pPr>
          </a:lstStyle>
          <a:p>
            <a:endParaRPr lang="en-US" dirty="0"/>
          </a:p>
        </p:txBody>
      </p:sp>
      <p:sp>
        <p:nvSpPr>
          <p:cNvPr id="21" name="Oval 20">
            <a:extLst>
              <a:ext uri="{FF2B5EF4-FFF2-40B4-BE49-F238E27FC236}">
                <a16:creationId xmlns:a16="http://schemas.microsoft.com/office/drawing/2014/main" id="{7C979DE8-61F5-1B49-13AF-2B5AC605A074}"/>
              </a:ext>
            </a:extLst>
          </p:cNvPr>
          <p:cNvSpPr/>
          <p:nvPr userDrawn="1"/>
        </p:nvSpPr>
        <p:spPr>
          <a:xfrm>
            <a:off x="4878172" y="1567107"/>
            <a:ext cx="552248" cy="55224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 Placeholder 9">
            <a:extLst>
              <a:ext uri="{FF2B5EF4-FFF2-40B4-BE49-F238E27FC236}">
                <a16:creationId xmlns:a16="http://schemas.microsoft.com/office/drawing/2014/main" id="{052DE699-CD41-F976-662D-DCA61A7127C4}"/>
              </a:ext>
            </a:extLst>
          </p:cNvPr>
          <p:cNvSpPr>
            <a:spLocks noGrp="1"/>
          </p:cNvSpPr>
          <p:nvPr>
            <p:ph type="body" sz="quarter" idx="20"/>
          </p:nvPr>
        </p:nvSpPr>
        <p:spPr>
          <a:xfrm>
            <a:off x="5614772" y="2004171"/>
            <a:ext cx="4062519"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23" name="Text Placeholder 9">
            <a:extLst>
              <a:ext uri="{FF2B5EF4-FFF2-40B4-BE49-F238E27FC236}">
                <a16:creationId xmlns:a16="http://schemas.microsoft.com/office/drawing/2014/main" id="{55BE3819-DA77-AF3E-3687-B9A50F87F401}"/>
              </a:ext>
            </a:extLst>
          </p:cNvPr>
          <p:cNvSpPr>
            <a:spLocks noGrp="1"/>
          </p:cNvSpPr>
          <p:nvPr>
            <p:ph type="body" sz="quarter" idx="21"/>
          </p:nvPr>
        </p:nvSpPr>
        <p:spPr>
          <a:xfrm>
            <a:off x="5614772" y="1552700"/>
            <a:ext cx="4062519" cy="441984"/>
          </a:xfrm>
        </p:spPr>
        <p:txBody>
          <a:bodyPr lIns="0" rIns="0">
            <a:noAutofit/>
          </a:bodyPr>
          <a:lstStyle>
            <a:lvl1pPr marL="0" indent="0">
              <a:lnSpc>
                <a:spcPct val="100000"/>
              </a:lnSpc>
              <a:spcBef>
                <a:spcPts val="0"/>
              </a:spcBef>
              <a:buNone/>
              <a:defRPr sz="2000" b="1">
                <a:solidFill>
                  <a:schemeClr val="tx1"/>
                </a:solidFill>
              </a:defRPr>
            </a:lvl1pPr>
          </a:lstStyle>
          <a:p>
            <a:pPr lvl="0"/>
            <a:endParaRPr lang="en-US"/>
          </a:p>
        </p:txBody>
      </p:sp>
      <p:sp>
        <p:nvSpPr>
          <p:cNvPr id="31" name="Oval 30">
            <a:extLst>
              <a:ext uri="{FF2B5EF4-FFF2-40B4-BE49-F238E27FC236}">
                <a16:creationId xmlns:a16="http://schemas.microsoft.com/office/drawing/2014/main" id="{5AB43056-AA9D-B5D1-601E-5A06F80D7BFC}"/>
              </a:ext>
            </a:extLst>
          </p:cNvPr>
          <p:cNvSpPr/>
          <p:nvPr userDrawn="1"/>
        </p:nvSpPr>
        <p:spPr>
          <a:xfrm>
            <a:off x="4878172" y="3253417"/>
            <a:ext cx="552248" cy="55224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 Placeholder 9">
            <a:extLst>
              <a:ext uri="{FF2B5EF4-FFF2-40B4-BE49-F238E27FC236}">
                <a16:creationId xmlns:a16="http://schemas.microsoft.com/office/drawing/2014/main" id="{4496CD5C-4006-ED8F-2EA9-AADB07313951}"/>
              </a:ext>
            </a:extLst>
          </p:cNvPr>
          <p:cNvSpPr>
            <a:spLocks noGrp="1"/>
          </p:cNvSpPr>
          <p:nvPr>
            <p:ph type="body" sz="quarter" idx="22"/>
          </p:nvPr>
        </p:nvSpPr>
        <p:spPr>
          <a:xfrm>
            <a:off x="5614772" y="3690481"/>
            <a:ext cx="4062519"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33" name="Text Placeholder 9">
            <a:extLst>
              <a:ext uri="{FF2B5EF4-FFF2-40B4-BE49-F238E27FC236}">
                <a16:creationId xmlns:a16="http://schemas.microsoft.com/office/drawing/2014/main" id="{51C3792F-6173-6B45-EA3D-13DE1243B551}"/>
              </a:ext>
            </a:extLst>
          </p:cNvPr>
          <p:cNvSpPr>
            <a:spLocks noGrp="1"/>
          </p:cNvSpPr>
          <p:nvPr>
            <p:ph type="body" sz="quarter" idx="23"/>
          </p:nvPr>
        </p:nvSpPr>
        <p:spPr>
          <a:xfrm>
            <a:off x="5614772" y="3239010"/>
            <a:ext cx="4062519" cy="441984"/>
          </a:xfrm>
        </p:spPr>
        <p:txBody>
          <a:bodyPr lIns="0" rIns="0">
            <a:noAutofit/>
          </a:bodyPr>
          <a:lstStyle>
            <a:lvl1pPr marL="0" indent="0">
              <a:lnSpc>
                <a:spcPct val="100000"/>
              </a:lnSpc>
              <a:spcBef>
                <a:spcPts val="0"/>
              </a:spcBef>
              <a:buNone/>
              <a:defRPr sz="2000" b="1">
                <a:solidFill>
                  <a:schemeClr val="tx1"/>
                </a:solidFill>
              </a:defRPr>
            </a:lvl1pPr>
          </a:lstStyle>
          <a:p>
            <a:pPr lvl="0"/>
            <a:endParaRPr lang="en-US"/>
          </a:p>
        </p:txBody>
      </p:sp>
      <p:sp>
        <p:nvSpPr>
          <p:cNvPr id="34" name="Oval 33">
            <a:extLst>
              <a:ext uri="{FF2B5EF4-FFF2-40B4-BE49-F238E27FC236}">
                <a16:creationId xmlns:a16="http://schemas.microsoft.com/office/drawing/2014/main" id="{430557C8-2C00-79C1-F995-FE8B039BD6FA}"/>
              </a:ext>
            </a:extLst>
          </p:cNvPr>
          <p:cNvSpPr/>
          <p:nvPr userDrawn="1"/>
        </p:nvSpPr>
        <p:spPr>
          <a:xfrm>
            <a:off x="4878172" y="4939727"/>
            <a:ext cx="552248" cy="55224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 Placeholder 9">
            <a:extLst>
              <a:ext uri="{FF2B5EF4-FFF2-40B4-BE49-F238E27FC236}">
                <a16:creationId xmlns:a16="http://schemas.microsoft.com/office/drawing/2014/main" id="{A3CB38FD-E5C2-FCDE-0D67-B00F7F5558B9}"/>
              </a:ext>
            </a:extLst>
          </p:cNvPr>
          <p:cNvSpPr>
            <a:spLocks noGrp="1"/>
          </p:cNvSpPr>
          <p:nvPr>
            <p:ph type="body" sz="quarter" idx="24"/>
          </p:nvPr>
        </p:nvSpPr>
        <p:spPr>
          <a:xfrm>
            <a:off x="5614772" y="5376791"/>
            <a:ext cx="4062519"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36" name="Text Placeholder 9">
            <a:extLst>
              <a:ext uri="{FF2B5EF4-FFF2-40B4-BE49-F238E27FC236}">
                <a16:creationId xmlns:a16="http://schemas.microsoft.com/office/drawing/2014/main" id="{5BA4CCA6-78C6-AA28-E7FA-C62340126F9D}"/>
              </a:ext>
            </a:extLst>
          </p:cNvPr>
          <p:cNvSpPr>
            <a:spLocks noGrp="1"/>
          </p:cNvSpPr>
          <p:nvPr>
            <p:ph type="body" sz="quarter" idx="25"/>
          </p:nvPr>
        </p:nvSpPr>
        <p:spPr>
          <a:xfrm>
            <a:off x="5614772" y="4925320"/>
            <a:ext cx="4062519" cy="441984"/>
          </a:xfrm>
        </p:spPr>
        <p:txBody>
          <a:bodyPr lIns="0" rIns="0">
            <a:noAutofit/>
          </a:bodyPr>
          <a:lstStyle>
            <a:lvl1pPr marL="0" indent="0">
              <a:lnSpc>
                <a:spcPct val="100000"/>
              </a:lnSpc>
              <a:spcBef>
                <a:spcPts val="0"/>
              </a:spcBef>
              <a:buNone/>
              <a:defRPr sz="2000" b="1">
                <a:solidFill>
                  <a:schemeClr val="tx1"/>
                </a:solidFill>
              </a:defRPr>
            </a:lvl1pPr>
          </a:lstStyle>
          <a:p>
            <a:pPr lvl="0"/>
            <a:endParaRPr lang="en-US"/>
          </a:p>
        </p:txBody>
      </p:sp>
      <p:sp>
        <p:nvSpPr>
          <p:cNvPr id="37" name="Title 14">
            <a:extLst>
              <a:ext uri="{FF2B5EF4-FFF2-40B4-BE49-F238E27FC236}">
                <a16:creationId xmlns:a16="http://schemas.microsoft.com/office/drawing/2014/main" id="{57090DDD-082E-1FB1-E20A-06A35B3B4232}"/>
              </a:ext>
            </a:extLst>
          </p:cNvPr>
          <p:cNvSpPr>
            <a:spLocks noGrp="1"/>
          </p:cNvSpPr>
          <p:nvPr>
            <p:ph type="title"/>
          </p:nvPr>
        </p:nvSpPr>
        <p:spPr>
          <a:xfrm>
            <a:off x="4858717" y="312366"/>
            <a:ext cx="6794567" cy="708360"/>
          </a:xfrm>
        </p:spPr>
        <p:txBody>
          <a:bodyPr lIns="0" rIns="0" anchor="ctr">
            <a:normAutofit/>
          </a:bodyPr>
          <a:lstStyle>
            <a:lvl1pPr>
              <a:lnSpc>
                <a:spcPct val="90000"/>
              </a:lnSpc>
              <a:defRPr sz="4000">
                <a:solidFill>
                  <a:schemeClr val="tx1"/>
                </a:solidFill>
              </a:defRPr>
            </a:lvl1pPr>
          </a:lstStyle>
          <a:p>
            <a:endParaRPr lang="en-US"/>
          </a:p>
        </p:txBody>
      </p:sp>
      <p:sp>
        <p:nvSpPr>
          <p:cNvPr id="3" name="TextBox 2">
            <a:extLst>
              <a:ext uri="{FF2B5EF4-FFF2-40B4-BE49-F238E27FC236}">
                <a16:creationId xmlns:a16="http://schemas.microsoft.com/office/drawing/2014/main" id="{FF1DF24B-79CE-7122-EFE9-886811464879}"/>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Kinetix Health Group 2026</a:t>
            </a:r>
          </a:p>
        </p:txBody>
      </p:sp>
    </p:spTree>
    <p:extLst>
      <p:ext uri="{BB962C8B-B14F-4D97-AF65-F5344CB8AC3E}">
        <p14:creationId xmlns:p14="http://schemas.microsoft.com/office/powerpoint/2010/main" val="14762497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 side by side">
    <p:spTree>
      <p:nvGrpSpPr>
        <p:cNvPr id="1" name=""/>
        <p:cNvGrpSpPr/>
        <p:nvPr/>
      </p:nvGrpSpPr>
      <p:grpSpPr>
        <a:xfrm>
          <a:off x="0" y="0"/>
          <a:ext cx="0" cy="0"/>
          <a:chOff x="0" y="0"/>
          <a:chExt cx="0" cy="0"/>
        </a:xfrm>
      </p:grpSpPr>
      <p:sp>
        <p:nvSpPr>
          <p:cNvPr id="14" name="Text Placeholder 9">
            <a:extLst>
              <a:ext uri="{FF2B5EF4-FFF2-40B4-BE49-F238E27FC236}">
                <a16:creationId xmlns:a16="http://schemas.microsoft.com/office/drawing/2014/main" id="{495A3EB6-CE09-01D1-FEFF-39B4165047DB}"/>
              </a:ext>
            </a:extLst>
          </p:cNvPr>
          <p:cNvSpPr>
            <a:spLocks noGrp="1"/>
          </p:cNvSpPr>
          <p:nvPr>
            <p:ph type="body" sz="quarter" idx="11"/>
          </p:nvPr>
        </p:nvSpPr>
        <p:spPr>
          <a:xfrm>
            <a:off x="495298" y="1044223"/>
            <a:ext cx="6426495" cy="500861"/>
          </a:xfrm>
        </p:spPr>
        <p:txBody>
          <a:bodyPr lIns="0" rIns="0">
            <a:normAutofit/>
          </a:bodyPr>
          <a:lstStyle>
            <a:lvl1pPr marL="0" indent="0">
              <a:lnSpc>
                <a:spcPct val="100000"/>
              </a:lnSpc>
              <a:spcBef>
                <a:spcPts val="0"/>
              </a:spcBef>
              <a:buNone/>
              <a:defRPr sz="1400">
                <a:solidFill>
                  <a:schemeClr val="tx1"/>
                </a:solidFill>
              </a:defRPr>
            </a:lvl1pPr>
          </a:lstStyle>
          <a:p>
            <a:pPr lvl="0"/>
            <a:endParaRPr lang="en-US"/>
          </a:p>
        </p:txBody>
      </p:sp>
      <p:sp>
        <p:nvSpPr>
          <p:cNvPr id="15" name="Title 14">
            <a:extLst>
              <a:ext uri="{FF2B5EF4-FFF2-40B4-BE49-F238E27FC236}">
                <a16:creationId xmlns:a16="http://schemas.microsoft.com/office/drawing/2014/main" id="{3A657A72-563C-DE9D-7A56-86E95392526A}"/>
              </a:ext>
            </a:extLst>
          </p:cNvPr>
          <p:cNvSpPr>
            <a:spLocks noGrp="1"/>
          </p:cNvSpPr>
          <p:nvPr>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16" name="Text Placeholder 9">
            <a:extLst>
              <a:ext uri="{FF2B5EF4-FFF2-40B4-BE49-F238E27FC236}">
                <a16:creationId xmlns:a16="http://schemas.microsoft.com/office/drawing/2014/main" id="{33D57C4A-A05F-D539-B376-1B62FF3C4427}"/>
              </a:ext>
            </a:extLst>
          </p:cNvPr>
          <p:cNvSpPr>
            <a:spLocks noGrp="1"/>
          </p:cNvSpPr>
          <p:nvPr>
            <p:ph type="body" sz="quarter" idx="20"/>
          </p:nvPr>
        </p:nvSpPr>
        <p:spPr>
          <a:xfrm>
            <a:off x="495298" y="2631814"/>
            <a:ext cx="3100990" cy="3768986"/>
          </a:xfrm>
        </p:spPr>
        <p:txBody>
          <a:bodyPr lIns="0" rIns="0">
            <a:noAutofit/>
          </a:bodyPr>
          <a:lstStyle>
            <a:lvl1pPr marL="0" indent="0">
              <a:lnSpc>
                <a:spcPct val="100000"/>
              </a:lnSpc>
              <a:spcBef>
                <a:spcPts val="0"/>
              </a:spcBef>
              <a:spcAft>
                <a:spcPts val="1200"/>
              </a:spcAft>
              <a:buClr>
                <a:schemeClr val="accent2"/>
              </a:buClr>
              <a:buFont typeface="Arial" panose="020B0604020202020204" pitchFamily="34" charset="0"/>
              <a:buNone/>
              <a:defRPr sz="1400">
                <a:solidFill>
                  <a:schemeClr val="tx1"/>
                </a:solidFill>
              </a:defRPr>
            </a:lvl1pPr>
          </a:lstStyle>
          <a:p>
            <a:pPr lvl="0"/>
            <a:endParaRPr lang="en-US"/>
          </a:p>
        </p:txBody>
      </p:sp>
      <p:sp>
        <p:nvSpPr>
          <p:cNvPr id="17" name="Text Placeholder 9">
            <a:extLst>
              <a:ext uri="{FF2B5EF4-FFF2-40B4-BE49-F238E27FC236}">
                <a16:creationId xmlns:a16="http://schemas.microsoft.com/office/drawing/2014/main" id="{7066B08C-2310-4A82-A6FF-6B5D5B3963F3}"/>
              </a:ext>
            </a:extLst>
          </p:cNvPr>
          <p:cNvSpPr>
            <a:spLocks noGrp="1"/>
          </p:cNvSpPr>
          <p:nvPr>
            <p:ph type="body" sz="quarter" idx="21"/>
          </p:nvPr>
        </p:nvSpPr>
        <p:spPr>
          <a:xfrm>
            <a:off x="495298" y="1858987"/>
            <a:ext cx="3100990" cy="760990"/>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28" name="Text Placeholder 9">
            <a:extLst>
              <a:ext uri="{FF2B5EF4-FFF2-40B4-BE49-F238E27FC236}">
                <a16:creationId xmlns:a16="http://schemas.microsoft.com/office/drawing/2014/main" id="{E951E51E-F389-8E97-F3CF-43D9209C0AC3}"/>
              </a:ext>
            </a:extLst>
          </p:cNvPr>
          <p:cNvSpPr>
            <a:spLocks noGrp="1"/>
          </p:cNvSpPr>
          <p:nvPr>
            <p:ph type="body" sz="quarter" idx="22"/>
          </p:nvPr>
        </p:nvSpPr>
        <p:spPr>
          <a:xfrm>
            <a:off x="4481059" y="2631814"/>
            <a:ext cx="3100990" cy="3768986"/>
          </a:xfrm>
        </p:spPr>
        <p:txBody>
          <a:bodyPr lIns="0" rIns="0">
            <a:noAutofit/>
          </a:bodyPr>
          <a:lstStyle>
            <a:lvl1pPr marL="0" indent="0">
              <a:lnSpc>
                <a:spcPct val="100000"/>
              </a:lnSpc>
              <a:spcBef>
                <a:spcPts val="0"/>
              </a:spcBef>
              <a:spcAft>
                <a:spcPts val="1200"/>
              </a:spcAft>
              <a:buClr>
                <a:schemeClr val="accent2"/>
              </a:buClr>
              <a:buFont typeface="Arial" panose="020B0604020202020204" pitchFamily="34" charset="0"/>
              <a:buNone/>
              <a:defRPr sz="1400">
                <a:solidFill>
                  <a:schemeClr val="tx1"/>
                </a:solidFill>
              </a:defRPr>
            </a:lvl1pPr>
          </a:lstStyle>
          <a:p>
            <a:pPr lvl="0"/>
            <a:endParaRPr lang="en-US"/>
          </a:p>
        </p:txBody>
      </p:sp>
      <p:sp>
        <p:nvSpPr>
          <p:cNvPr id="29" name="Text Placeholder 9">
            <a:extLst>
              <a:ext uri="{FF2B5EF4-FFF2-40B4-BE49-F238E27FC236}">
                <a16:creationId xmlns:a16="http://schemas.microsoft.com/office/drawing/2014/main" id="{DE57BAE6-69EE-E430-E287-8ECED85D8A5E}"/>
              </a:ext>
            </a:extLst>
          </p:cNvPr>
          <p:cNvSpPr>
            <a:spLocks noGrp="1"/>
          </p:cNvSpPr>
          <p:nvPr>
            <p:ph type="body" sz="quarter" idx="23"/>
          </p:nvPr>
        </p:nvSpPr>
        <p:spPr>
          <a:xfrm>
            <a:off x="4481059" y="1858987"/>
            <a:ext cx="3100990" cy="760990"/>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30" name="Text Placeholder 9">
            <a:extLst>
              <a:ext uri="{FF2B5EF4-FFF2-40B4-BE49-F238E27FC236}">
                <a16:creationId xmlns:a16="http://schemas.microsoft.com/office/drawing/2014/main" id="{0E5F488E-6B3F-F417-206F-08072181DB89}"/>
              </a:ext>
            </a:extLst>
          </p:cNvPr>
          <p:cNvSpPr>
            <a:spLocks noGrp="1"/>
          </p:cNvSpPr>
          <p:nvPr>
            <p:ph type="body" sz="quarter" idx="24"/>
          </p:nvPr>
        </p:nvSpPr>
        <p:spPr>
          <a:xfrm>
            <a:off x="8466820" y="2661631"/>
            <a:ext cx="3100990" cy="3768986"/>
          </a:xfrm>
        </p:spPr>
        <p:txBody>
          <a:bodyPr lIns="0" rIns="0">
            <a:noAutofit/>
          </a:bodyPr>
          <a:lstStyle>
            <a:lvl1pPr marL="0" indent="0">
              <a:lnSpc>
                <a:spcPct val="100000"/>
              </a:lnSpc>
              <a:spcBef>
                <a:spcPts val="0"/>
              </a:spcBef>
              <a:spcAft>
                <a:spcPts val="1200"/>
              </a:spcAft>
              <a:buClr>
                <a:schemeClr val="accent2"/>
              </a:buClr>
              <a:buFont typeface="Arial" panose="020B0604020202020204" pitchFamily="34" charset="0"/>
              <a:buNone/>
              <a:defRPr sz="1400">
                <a:solidFill>
                  <a:schemeClr val="tx1"/>
                </a:solidFill>
              </a:defRPr>
            </a:lvl1pPr>
          </a:lstStyle>
          <a:p>
            <a:pPr lvl="0"/>
            <a:endParaRPr lang="en-US"/>
          </a:p>
        </p:txBody>
      </p:sp>
      <p:sp>
        <p:nvSpPr>
          <p:cNvPr id="31" name="Text Placeholder 9">
            <a:extLst>
              <a:ext uri="{FF2B5EF4-FFF2-40B4-BE49-F238E27FC236}">
                <a16:creationId xmlns:a16="http://schemas.microsoft.com/office/drawing/2014/main" id="{9A9EB9F8-CFBC-2AEE-A1EF-60BF4F11D5D5}"/>
              </a:ext>
            </a:extLst>
          </p:cNvPr>
          <p:cNvSpPr>
            <a:spLocks noGrp="1"/>
          </p:cNvSpPr>
          <p:nvPr>
            <p:ph type="body" sz="quarter" idx="25"/>
          </p:nvPr>
        </p:nvSpPr>
        <p:spPr>
          <a:xfrm>
            <a:off x="8466820" y="1858987"/>
            <a:ext cx="3100990" cy="760990"/>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3" name="TextBox 2">
            <a:extLst>
              <a:ext uri="{FF2B5EF4-FFF2-40B4-BE49-F238E27FC236}">
                <a16:creationId xmlns:a16="http://schemas.microsoft.com/office/drawing/2014/main" id="{6796625E-B001-F968-CB98-2EDDE2F3B2F8}"/>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Kinetix Health Group 2026</a:t>
            </a:r>
          </a:p>
        </p:txBody>
      </p:sp>
    </p:spTree>
    <p:extLst>
      <p:ext uri="{BB962C8B-B14F-4D97-AF65-F5344CB8AC3E}">
        <p14:creationId xmlns:p14="http://schemas.microsoft.com/office/powerpoint/2010/main" val="38929973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boxes text">
    <p:spTree>
      <p:nvGrpSpPr>
        <p:cNvPr id="1" name=""/>
        <p:cNvGrpSpPr/>
        <p:nvPr/>
      </p:nvGrpSpPr>
      <p:grpSpPr>
        <a:xfrm>
          <a:off x="0" y="0"/>
          <a:ext cx="0" cy="0"/>
          <a:chOff x="0" y="0"/>
          <a:chExt cx="0" cy="0"/>
        </a:xfrm>
      </p:grpSpPr>
      <p:sp>
        <p:nvSpPr>
          <p:cNvPr id="15" name="Text Placeholder 9">
            <a:extLst>
              <a:ext uri="{FF2B5EF4-FFF2-40B4-BE49-F238E27FC236}">
                <a16:creationId xmlns:a16="http://schemas.microsoft.com/office/drawing/2014/main" id="{53F2ED5C-3C8B-0213-0D35-DC882FCAF088}"/>
              </a:ext>
            </a:extLst>
          </p:cNvPr>
          <p:cNvSpPr>
            <a:spLocks noGrp="1"/>
          </p:cNvSpPr>
          <p:nvPr userDrawn="1">
            <p:ph type="body" sz="quarter" idx="11"/>
          </p:nvPr>
        </p:nvSpPr>
        <p:spPr>
          <a:xfrm>
            <a:off x="495298" y="1044223"/>
            <a:ext cx="6426495" cy="500861"/>
          </a:xfrm>
        </p:spPr>
        <p:txBody>
          <a:bodyPr lIns="0" rIns="0">
            <a:normAutofit/>
          </a:bodyPr>
          <a:lstStyle>
            <a:lvl1pPr marL="0" indent="0">
              <a:lnSpc>
                <a:spcPct val="100000"/>
              </a:lnSpc>
              <a:spcBef>
                <a:spcPts val="0"/>
              </a:spcBef>
              <a:buNone/>
              <a:defRPr sz="1400">
                <a:solidFill>
                  <a:schemeClr val="tx1"/>
                </a:solidFill>
              </a:defRPr>
            </a:lvl1pPr>
          </a:lstStyle>
          <a:p>
            <a:pPr lvl="0"/>
            <a:endParaRPr lang="en-US"/>
          </a:p>
        </p:txBody>
      </p:sp>
      <p:sp>
        <p:nvSpPr>
          <p:cNvPr id="16" name="Title 14">
            <a:extLst>
              <a:ext uri="{FF2B5EF4-FFF2-40B4-BE49-F238E27FC236}">
                <a16:creationId xmlns:a16="http://schemas.microsoft.com/office/drawing/2014/main" id="{7F7BCCE2-C4FB-872F-04D2-D03B1F90DA85}"/>
              </a:ext>
            </a:extLst>
          </p:cNvPr>
          <p:cNvSpPr>
            <a:spLocks noGrp="1"/>
          </p:cNvSpPr>
          <p:nvPr userDrawn="1">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18" name="Text Placeholder 9">
            <a:extLst>
              <a:ext uri="{FF2B5EF4-FFF2-40B4-BE49-F238E27FC236}">
                <a16:creationId xmlns:a16="http://schemas.microsoft.com/office/drawing/2014/main" id="{72E0B748-69CB-14CE-BB95-5D1DB4DCE0B8}"/>
              </a:ext>
            </a:extLst>
          </p:cNvPr>
          <p:cNvSpPr>
            <a:spLocks noGrp="1"/>
          </p:cNvSpPr>
          <p:nvPr userDrawn="1">
            <p:ph type="body" sz="quarter" idx="21"/>
          </p:nvPr>
        </p:nvSpPr>
        <p:spPr>
          <a:xfrm>
            <a:off x="495298" y="1634956"/>
            <a:ext cx="3655300" cy="4765843"/>
          </a:xfrm>
          <a:prstGeom prst="roundRect">
            <a:avLst>
              <a:gd name="adj" fmla="val 4507"/>
            </a:avLst>
          </a:prstGeom>
          <a:solidFill>
            <a:schemeClr val="accent3"/>
          </a:solidFill>
        </p:spPr>
        <p:txBody>
          <a:bodyPr lIns="182880" tIns="182880" rIns="182880" bIns="182880">
            <a:noAutofit/>
          </a:bodyPr>
          <a:lstStyle>
            <a:lvl1pPr marL="0" indent="0">
              <a:lnSpc>
                <a:spcPct val="100000"/>
              </a:lnSpc>
              <a:spcBef>
                <a:spcPts val="0"/>
              </a:spcBef>
              <a:spcAft>
                <a:spcPts val="1200"/>
              </a:spcAft>
              <a:buFont typeface="Arial" panose="020B0604020202020204" pitchFamily="34" charset="0"/>
              <a:buNone/>
              <a:defRPr sz="2000" b="1">
                <a:solidFill>
                  <a:schemeClr val="accent2"/>
                </a:solidFill>
                <a:latin typeface="+mj-lt"/>
              </a:defRPr>
            </a:lvl1pPr>
          </a:lstStyle>
          <a:p>
            <a:pPr lvl="0"/>
            <a:endParaRPr lang="en-US"/>
          </a:p>
        </p:txBody>
      </p:sp>
      <p:sp>
        <p:nvSpPr>
          <p:cNvPr id="19" name="Text Placeholder 9">
            <a:extLst>
              <a:ext uri="{FF2B5EF4-FFF2-40B4-BE49-F238E27FC236}">
                <a16:creationId xmlns:a16="http://schemas.microsoft.com/office/drawing/2014/main" id="{F0A5B05D-C457-E760-941E-6191C59AC52E}"/>
              </a:ext>
            </a:extLst>
          </p:cNvPr>
          <p:cNvSpPr>
            <a:spLocks noGrp="1"/>
          </p:cNvSpPr>
          <p:nvPr>
            <p:ph type="body" sz="quarter" idx="22"/>
          </p:nvPr>
        </p:nvSpPr>
        <p:spPr>
          <a:xfrm>
            <a:off x="4322604" y="1634956"/>
            <a:ext cx="3655300" cy="4765843"/>
          </a:xfrm>
          <a:prstGeom prst="roundRect">
            <a:avLst>
              <a:gd name="adj" fmla="val 4507"/>
            </a:avLst>
          </a:prstGeom>
          <a:solidFill>
            <a:schemeClr val="accent3"/>
          </a:solidFill>
        </p:spPr>
        <p:txBody>
          <a:bodyPr vert="horz" lIns="182880" tIns="182880" rIns="182880" bIns="182880" rtlCol="0">
            <a:noAutofit/>
          </a:bodyPr>
          <a:lstStyle>
            <a:lvl1pPr marL="0" indent="0">
              <a:buNone/>
              <a:defRPr lang="en-US" sz="2000" b="1" dirty="0">
                <a:solidFill>
                  <a:schemeClr val="accent2"/>
                </a:solidFill>
                <a:latin typeface="+mj-lt"/>
              </a:defRPr>
            </a:lvl1pPr>
          </a:lstStyle>
          <a:p>
            <a:pPr marL="228600" lvl="0" indent="-228600">
              <a:lnSpc>
                <a:spcPct val="100000"/>
              </a:lnSpc>
              <a:spcBef>
                <a:spcPts val="0"/>
              </a:spcBef>
              <a:spcAft>
                <a:spcPts val="1200"/>
              </a:spcAft>
            </a:pPr>
            <a:endParaRPr lang="en-US"/>
          </a:p>
        </p:txBody>
      </p:sp>
      <p:sp>
        <p:nvSpPr>
          <p:cNvPr id="20" name="Text Placeholder 9">
            <a:extLst>
              <a:ext uri="{FF2B5EF4-FFF2-40B4-BE49-F238E27FC236}">
                <a16:creationId xmlns:a16="http://schemas.microsoft.com/office/drawing/2014/main" id="{07842315-B14B-3398-6675-BC07B731BC2F}"/>
              </a:ext>
            </a:extLst>
          </p:cNvPr>
          <p:cNvSpPr>
            <a:spLocks noGrp="1"/>
          </p:cNvSpPr>
          <p:nvPr>
            <p:ph type="body" sz="quarter" idx="23"/>
          </p:nvPr>
        </p:nvSpPr>
        <p:spPr>
          <a:xfrm>
            <a:off x="8149910" y="1634956"/>
            <a:ext cx="3655300" cy="4765843"/>
          </a:xfrm>
          <a:prstGeom prst="roundRect">
            <a:avLst>
              <a:gd name="adj" fmla="val 4507"/>
            </a:avLst>
          </a:prstGeom>
          <a:solidFill>
            <a:schemeClr val="accent3"/>
          </a:solidFill>
        </p:spPr>
        <p:txBody>
          <a:bodyPr vert="horz" lIns="182880" tIns="182880" rIns="182880" bIns="182880" rtlCol="0">
            <a:noAutofit/>
          </a:bodyPr>
          <a:lstStyle>
            <a:lvl1pPr marL="0" indent="0">
              <a:buNone/>
              <a:defRPr lang="en-US" sz="2000" b="1" dirty="0">
                <a:solidFill>
                  <a:schemeClr val="accent2"/>
                </a:solidFill>
                <a:latin typeface="+mj-lt"/>
              </a:defRPr>
            </a:lvl1pPr>
          </a:lstStyle>
          <a:p>
            <a:pPr marL="228600" lvl="0" indent="-228600">
              <a:lnSpc>
                <a:spcPct val="100000"/>
              </a:lnSpc>
              <a:spcBef>
                <a:spcPts val="0"/>
              </a:spcBef>
              <a:spcAft>
                <a:spcPts val="1200"/>
              </a:spcAft>
            </a:pPr>
            <a:endParaRPr lang="en-US"/>
          </a:p>
        </p:txBody>
      </p:sp>
      <p:sp>
        <p:nvSpPr>
          <p:cNvPr id="2" name="TextBox 1">
            <a:extLst>
              <a:ext uri="{FF2B5EF4-FFF2-40B4-BE49-F238E27FC236}">
                <a16:creationId xmlns:a16="http://schemas.microsoft.com/office/drawing/2014/main" id="{211C9788-B206-8962-D21E-4EB6A21D9B14}"/>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Kinetix Health Group 2026</a:t>
            </a:r>
          </a:p>
        </p:txBody>
      </p:sp>
    </p:spTree>
    <p:extLst>
      <p:ext uri="{BB962C8B-B14F-4D97-AF65-F5344CB8AC3E}">
        <p14:creationId xmlns:p14="http://schemas.microsoft.com/office/powerpoint/2010/main" val="393403886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B4D6FDB-E195-1A61-D235-797E91B5F1BA}"/>
              </a:ext>
            </a:extLst>
          </p:cNvPr>
          <p:cNvCxnSpPr>
            <a:cxnSpLocks/>
          </p:cNvCxnSpPr>
          <p:nvPr userDrawn="1"/>
        </p:nvCxnSpPr>
        <p:spPr>
          <a:xfrm>
            <a:off x="706170" y="1926994"/>
            <a:ext cx="5389830" cy="0"/>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5CF92DB-4962-1400-E50F-2D1355A7D8AD}"/>
              </a:ext>
            </a:extLst>
          </p:cNvPr>
          <p:cNvCxnSpPr>
            <a:cxnSpLocks/>
          </p:cNvCxnSpPr>
          <p:nvPr userDrawn="1"/>
        </p:nvCxnSpPr>
        <p:spPr>
          <a:xfrm>
            <a:off x="6116727" y="1926994"/>
            <a:ext cx="5389830" cy="0"/>
          </a:xfrm>
          <a:prstGeom prst="line">
            <a:avLst/>
          </a:prstGeom>
          <a:ln w="1905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22" name="Text Placeholder 9">
            <a:extLst>
              <a:ext uri="{FF2B5EF4-FFF2-40B4-BE49-F238E27FC236}">
                <a16:creationId xmlns:a16="http://schemas.microsoft.com/office/drawing/2014/main" id="{93135017-BC36-11A3-0942-B08A90B93817}"/>
              </a:ext>
            </a:extLst>
          </p:cNvPr>
          <p:cNvSpPr>
            <a:spLocks noGrp="1"/>
          </p:cNvSpPr>
          <p:nvPr>
            <p:ph type="body" sz="quarter" idx="21" hasCustomPrompt="1"/>
          </p:nvPr>
        </p:nvSpPr>
        <p:spPr>
          <a:xfrm>
            <a:off x="715016" y="2797051"/>
            <a:ext cx="1901185" cy="3486792"/>
          </a:xfrm>
          <a:prstGeom prst="roundRect">
            <a:avLst>
              <a:gd name="adj" fmla="val 4507"/>
            </a:avLst>
          </a:prstGeom>
          <a:solidFill>
            <a:schemeClr val="accent3"/>
          </a:solidFill>
        </p:spPr>
        <p:txBody>
          <a:bodyPr lIns="182880" tIns="27432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Point</a:t>
            </a:r>
          </a:p>
        </p:txBody>
      </p:sp>
      <p:sp>
        <p:nvSpPr>
          <p:cNvPr id="15" name="Isosceles Triangle 13">
            <a:extLst>
              <a:ext uri="{FF2B5EF4-FFF2-40B4-BE49-F238E27FC236}">
                <a16:creationId xmlns:a16="http://schemas.microsoft.com/office/drawing/2014/main" id="{E6AC43BD-495A-B6D9-898A-0868B348BAD3}"/>
              </a:ext>
            </a:extLst>
          </p:cNvPr>
          <p:cNvSpPr/>
          <p:nvPr userDrawn="1"/>
        </p:nvSpPr>
        <p:spPr>
          <a:xfrm>
            <a:off x="1547736" y="2677822"/>
            <a:ext cx="235745" cy="119227"/>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itle 14">
            <a:extLst>
              <a:ext uri="{FF2B5EF4-FFF2-40B4-BE49-F238E27FC236}">
                <a16:creationId xmlns:a16="http://schemas.microsoft.com/office/drawing/2014/main" id="{B5049832-3E8A-2C9D-1D4D-FB31988039DB}"/>
              </a:ext>
            </a:extLst>
          </p:cNvPr>
          <p:cNvSpPr>
            <a:spLocks noGrp="1"/>
          </p:cNvSpPr>
          <p:nvPr userDrawn="1">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23" name="Text Placeholder 9">
            <a:extLst>
              <a:ext uri="{FF2B5EF4-FFF2-40B4-BE49-F238E27FC236}">
                <a16:creationId xmlns:a16="http://schemas.microsoft.com/office/drawing/2014/main" id="{1E1E88BA-9550-77E5-6744-CE175DBC624A}"/>
              </a:ext>
            </a:extLst>
          </p:cNvPr>
          <p:cNvSpPr>
            <a:spLocks noGrp="1"/>
          </p:cNvSpPr>
          <p:nvPr userDrawn="1">
            <p:ph type="body" sz="quarter" idx="22" hasCustomPrompt="1"/>
          </p:nvPr>
        </p:nvSpPr>
        <p:spPr>
          <a:xfrm>
            <a:off x="1208408" y="1466096"/>
            <a:ext cx="914400" cy="914400"/>
          </a:xfrm>
          <a:prstGeom prst="ellipse">
            <a:avLst/>
          </a:prstGeom>
          <a:solidFill>
            <a:schemeClr val="accent2"/>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2400" b="0">
                <a:solidFill>
                  <a:schemeClr val="tx1"/>
                </a:solidFill>
                <a:latin typeface="+mj-lt"/>
              </a:defRPr>
            </a:lvl1pPr>
          </a:lstStyle>
          <a:p>
            <a:pPr lvl="0"/>
            <a:r>
              <a:rPr lang="en-US"/>
              <a:t>01</a:t>
            </a:r>
          </a:p>
        </p:txBody>
      </p:sp>
      <p:sp>
        <p:nvSpPr>
          <p:cNvPr id="25" name="Text Placeholder 9">
            <a:extLst>
              <a:ext uri="{FF2B5EF4-FFF2-40B4-BE49-F238E27FC236}">
                <a16:creationId xmlns:a16="http://schemas.microsoft.com/office/drawing/2014/main" id="{A9BBC353-D24D-1BE9-D889-EB38A7DE6221}"/>
              </a:ext>
            </a:extLst>
          </p:cNvPr>
          <p:cNvSpPr>
            <a:spLocks noGrp="1"/>
          </p:cNvSpPr>
          <p:nvPr userDrawn="1">
            <p:ph type="body" sz="quarter" idx="23" hasCustomPrompt="1"/>
          </p:nvPr>
        </p:nvSpPr>
        <p:spPr>
          <a:xfrm>
            <a:off x="2937605" y="2797051"/>
            <a:ext cx="1901185" cy="3486792"/>
          </a:xfrm>
          <a:prstGeom prst="roundRect">
            <a:avLst>
              <a:gd name="adj" fmla="val 4507"/>
            </a:avLst>
          </a:prstGeom>
          <a:solidFill>
            <a:schemeClr val="accent3"/>
          </a:solidFill>
        </p:spPr>
        <p:txBody>
          <a:bodyPr lIns="182880" tIns="27432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Point</a:t>
            </a:r>
          </a:p>
        </p:txBody>
      </p:sp>
      <p:sp>
        <p:nvSpPr>
          <p:cNvPr id="26" name="Isosceles Triangle 13">
            <a:extLst>
              <a:ext uri="{FF2B5EF4-FFF2-40B4-BE49-F238E27FC236}">
                <a16:creationId xmlns:a16="http://schemas.microsoft.com/office/drawing/2014/main" id="{753AE77A-C633-4D7C-9E34-536061D446F4}"/>
              </a:ext>
            </a:extLst>
          </p:cNvPr>
          <p:cNvSpPr/>
          <p:nvPr userDrawn="1"/>
        </p:nvSpPr>
        <p:spPr>
          <a:xfrm>
            <a:off x="3770325" y="2677822"/>
            <a:ext cx="235745" cy="119227"/>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 Placeholder 9">
            <a:extLst>
              <a:ext uri="{FF2B5EF4-FFF2-40B4-BE49-F238E27FC236}">
                <a16:creationId xmlns:a16="http://schemas.microsoft.com/office/drawing/2014/main" id="{22A6187C-A799-BE6F-FB58-D6F06B32926C}"/>
              </a:ext>
            </a:extLst>
          </p:cNvPr>
          <p:cNvSpPr>
            <a:spLocks noGrp="1"/>
          </p:cNvSpPr>
          <p:nvPr userDrawn="1">
            <p:ph type="body" sz="quarter" idx="24" hasCustomPrompt="1"/>
          </p:nvPr>
        </p:nvSpPr>
        <p:spPr>
          <a:xfrm>
            <a:off x="3430997" y="1466096"/>
            <a:ext cx="914400" cy="914400"/>
          </a:xfrm>
          <a:prstGeom prst="ellipse">
            <a:avLst/>
          </a:prstGeom>
          <a:solidFill>
            <a:schemeClr val="accent2"/>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2400" b="0">
                <a:solidFill>
                  <a:schemeClr val="tx1"/>
                </a:solidFill>
                <a:latin typeface="+mj-lt"/>
              </a:defRPr>
            </a:lvl1pPr>
          </a:lstStyle>
          <a:p>
            <a:pPr lvl="0"/>
            <a:r>
              <a:rPr lang="en-US"/>
              <a:t>01</a:t>
            </a:r>
          </a:p>
        </p:txBody>
      </p:sp>
      <p:sp>
        <p:nvSpPr>
          <p:cNvPr id="28" name="Text Placeholder 9">
            <a:extLst>
              <a:ext uri="{FF2B5EF4-FFF2-40B4-BE49-F238E27FC236}">
                <a16:creationId xmlns:a16="http://schemas.microsoft.com/office/drawing/2014/main" id="{3CC1F3F6-6D88-E6CE-9767-7455923B0FE6}"/>
              </a:ext>
            </a:extLst>
          </p:cNvPr>
          <p:cNvSpPr>
            <a:spLocks noGrp="1"/>
          </p:cNvSpPr>
          <p:nvPr userDrawn="1">
            <p:ph type="body" sz="quarter" idx="25" hasCustomPrompt="1"/>
          </p:nvPr>
        </p:nvSpPr>
        <p:spPr>
          <a:xfrm>
            <a:off x="5160194" y="2797051"/>
            <a:ext cx="1901185" cy="3486792"/>
          </a:xfrm>
          <a:prstGeom prst="roundRect">
            <a:avLst>
              <a:gd name="adj" fmla="val 4507"/>
            </a:avLst>
          </a:prstGeom>
          <a:solidFill>
            <a:schemeClr val="accent3"/>
          </a:solidFill>
        </p:spPr>
        <p:txBody>
          <a:bodyPr lIns="182880" tIns="27432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Point</a:t>
            </a:r>
          </a:p>
        </p:txBody>
      </p:sp>
      <p:sp>
        <p:nvSpPr>
          <p:cNvPr id="29" name="Isosceles Triangle 13">
            <a:extLst>
              <a:ext uri="{FF2B5EF4-FFF2-40B4-BE49-F238E27FC236}">
                <a16:creationId xmlns:a16="http://schemas.microsoft.com/office/drawing/2014/main" id="{C4F97744-4948-7EB0-7886-286FBE18E883}"/>
              </a:ext>
            </a:extLst>
          </p:cNvPr>
          <p:cNvSpPr/>
          <p:nvPr userDrawn="1"/>
        </p:nvSpPr>
        <p:spPr>
          <a:xfrm>
            <a:off x="5992914" y="2677822"/>
            <a:ext cx="235745" cy="119227"/>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9">
            <a:extLst>
              <a:ext uri="{FF2B5EF4-FFF2-40B4-BE49-F238E27FC236}">
                <a16:creationId xmlns:a16="http://schemas.microsoft.com/office/drawing/2014/main" id="{0F383257-8200-68B6-4153-E9F23A9EDC87}"/>
              </a:ext>
            </a:extLst>
          </p:cNvPr>
          <p:cNvSpPr>
            <a:spLocks noGrp="1"/>
          </p:cNvSpPr>
          <p:nvPr userDrawn="1">
            <p:ph type="body" sz="quarter" idx="26" hasCustomPrompt="1"/>
          </p:nvPr>
        </p:nvSpPr>
        <p:spPr>
          <a:xfrm>
            <a:off x="5653586" y="1466096"/>
            <a:ext cx="914400" cy="914400"/>
          </a:xfrm>
          <a:prstGeom prst="ellipse">
            <a:avLst/>
          </a:prstGeom>
          <a:solidFill>
            <a:schemeClr val="accent2"/>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2400" b="0">
                <a:solidFill>
                  <a:schemeClr val="tx1"/>
                </a:solidFill>
                <a:latin typeface="+mj-lt"/>
              </a:defRPr>
            </a:lvl1pPr>
          </a:lstStyle>
          <a:p>
            <a:pPr lvl="0"/>
            <a:r>
              <a:rPr lang="en-US"/>
              <a:t>01</a:t>
            </a:r>
          </a:p>
        </p:txBody>
      </p:sp>
      <p:sp>
        <p:nvSpPr>
          <p:cNvPr id="31" name="Text Placeholder 9">
            <a:extLst>
              <a:ext uri="{FF2B5EF4-FFF2-40B4-BE49-F238E27FC236}">
                <a16:creationId xmlns:a16="http://schemas.microsoft.com/office/drawing/2014/main" id="{59846A77-03B4-6F27-377B-2AA898E6547F}"/>
              </a:ext>
            </a:extLst>
          </p:cNvPr>
          <p:cNvSpPr>
            <a:spLocks noGrp="1"/>
          </p:cNvSpPr>
          <p:nvPr userDrawn="1">
            <p:ph type="body" sz="quarter" idx="27" hasCustomPrompt="1"/>
          </p:nvPr>
        </p:nvSpPr>
        <p:spPr>
          <a:xfrm>
            <a:off x="7382783" y="2797051"/>
            <a:ext cx="1901185" cy="3486792"/>
          </a:xfrm>
          <a:prstGeom prst="roundRect">
            <a:avLst>
              <a:gd name="adj" fmla="val 4507"/>
            </a:avLst>
          </a:prstGeom>
          <a:solidFill>
            <a:schemeClr val="accent6"/>
          </a:solidFill>
        </p:spPr>
        <p:txBody>
          <a:bodyPr lIns="182880" tIns="27432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Point</a:t>
            </a:r>
          </a:p>
        </p:txBody>
      </p:sp>
      <p:sp>
        <p:nvSpPr>
          <p:cNvPr id="32" name="Isosceles Triangle 13">
            <a:extLst>
              <a:ext uri="{FF2B5EF4-FFF2-40B4-BE49-F238E27FC236}">
                <a16:creationId xmlns:a16="http://schemas.microsoft.com/office/drawing/2014/main" id="{36E84D06-3A51-BD03-5755-EF9E310BE1F6}"/>
              </a:ext>
            </a:extLst>
          </p:cNvPr>
          <p:cNvSpPr/>
          <p:nvPr userDrawn="1"/>
        </p:nvSpPr>
        <p:spPr>
          <a:xfrm>
            <a:off x="8215503" y="2677822"/>
            <a:ext cx="235745" cy="119227"/>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 Placeholder 9">
            <a:extLst>
              <a:ext uri="{FF2B5EF4-FFF2-40B4-BE49-F238E27FC236}">
                <a16:creationId xmlns:a16="http://schemas.microsoft.com/office/drawing/2014/main" id="{DE2FED64-B2B8-B844-D411-3EDEC562E870}"/>
              </a:ext>
            </a:extLst>
          </p:cNvPr>
          <p:cNvSpPr>
            <a:spLocks noGrp="1"/>
          </p:cNvSpPr>
          <p:nvPr userDrawn="1">
            <p:ph type="body" sz="quarter" idx="28" hasCustomPrompt="1"/>
          </p:nvPr>
        </p:nvSpPr>
        <p:spPr>
          <a:xfrm>
            <a:off x="7876175" y="1466096"/>
            <a:ext cx="914400" cy="914400"/>
          </a:xfrm>
          <a:prstGeom prst="ellipse">
            <a:avLst/>
          </a:prstGeom>
          <a:solidFill>
            <a:schemeClr val="accent6"/>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2400" b="0">
                <a:solidFill>
                  <a:schemeClr val="bg2">
                    <a:lumMod val="75000"/>
                  </a:schemeClr>
                </a:solidFill>
                <a:latin typeface="+mj-lt"/>
              </a:defRPr>
            </a:lvl1pPr>
          </a:lstStyle>
          <a:p>
            <a:pPr lvl="0"/>
            <a:r>
              <a:rPr lang="en-US"/>
              <a:t>01</a:t>
            </a:r>
          </a:p>
        </p:txBody>
      </p:sp>
      <p:sp>
        <p:nvSpPr>
          <p:cNvPr id="34" name="Text Placeholder 9">
            <a:extLst>
              <a:ext uri="{FF2B5EF4-FFF2-40B4-BE49-F238E27FC236}">
                <a16:creationId xmlns:a16="http://schemas.microsoft.com/office/drawing/2014/main" id="{90CE5C23-B85D-46F0-A7ED-E5B4F41198D8}"/>
              </a:ext>
            </a:extLst>
          </p:cNvPr>
          <p:cNvSpPr>
            <a:spLocks noGrp="1"/>
          </p:cNvSpPr>
          <p:nvPr userDrawn="1">
            <p:ph type="body" sz="quarter" idx="29" hasCustomPrompt="1"/>
          </p:nvPr>
        </p:nvSpPr>
        <p:spPr>
          <a:xfrm>
            <a:off x="9605372" y="2797051"/>
            <a:ext cx="1901185" cy="3486792"/>
          </a:xfrm>
          <a:prstGeom prst="roundRect">
            <a:avLst>
              <a:gd name="adj" fmla="val 4507"/>
            </a:avLst>
          </a:prstGeom>
          <a:solidFill>
            <a:schemeClr val="accent6"/>
          </a:solidFill>
        </p:spPr>
        <p:txBody>
          <a:bodyPr lIns="182880" tIns="27432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Point</a:t>
            </a:r>
          </a:p>
        </p:txBody>
      </p:sp>
      <p:sp>
        <p:nvSpPr>
          <p:cNvPr id="35" name="Isosceles Triangle 13">
            <a:extLst>
              <a:ext uri="{FF2B5EF4-FFF2-40B4-BE49-F238E27FC236}">
                <a16:creationId xmlns:a16="http://schemas.microsoft.com/office/drawing/2014/main" id="{1627ED39-6F2B-1241-B9F7-98819B7EBE04}"/>
              </a:ext>
            </a:extLst>
          </p:cNvPr>
          <p:cNvSpPr/>
          <p:nvPr userDrawn="1"/>
        </p:nvSpPr>
        <p:spPr>
          <a:xfrm>
            <a:off x="10438092" y="2677822"/>
            <a:ext cx="235745" cy="119227"/>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Text Placeholder 9">
            <a:extLst>
              <a:ext uri="{FF2B5EF4-FFF2-40B4-BE49-F238E27FC236}">
                <a16:creationId xmlns:a16="http://schemas.microsoft.com/office/drawing/2014/main" id="{C617958F-8558-6199-C739-A80053DB92E4}"/>
              </a:ext>
            </a:extLst>
          </p:cNvPr>
          <p:cNvSpPr>
            <a:spLocks noGrp="1"/>
          </p:cNvSpPr>
          <p:nvPr userDrawn="1">
            <p:ph type="body" sz="quarter" idx="30" hasCustomPrompt="1"/>
          </p:nvPr>
        </p:nvSpPr>
        <p:spPr>
          <a:xfrm>
            <a:off x="10098764" y="1466096"/>
            <a:ext cx="914400" cy="914400"/>
          </a:xfrm>
          <a:prstGeom prst="ellipse">
            <a:avLst/>
          </a:prstGeom>
          <a:solidFill>
            <a:schemeClr val="accent6"/>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2400" b="0">
                <a:solidFill>
                  <a:schemeClr val="bg2">
                    <a:lumMod val="75000"/>
                  </a:schemeClr>
                </a:solidFill>
                <a:latin typeface="+mj-lt"/>
              </a:defRPr>
            </a:lvl1pPr>
          </a:lstStyle>
          <a:p>
            <a:pPr lvl="0"/>
            <a:r>
              <a:rPr lang="en-US"/>
              <a:t>01</a:t>
            </a:r>
          </a:p>
        </p:txBody>
      </p:sp>
      <p:sp>
        <p:nvSpPr>
          <p:cNvPr id="2" name="TextBox 1">
            <a:extLst>
              <a:ext uri="{FF2B5EF4-FFF2-40B4-BE49-F238E27FC236}">
                <a16:creationId xmlns:a16="http://schemas.microsoft.com/office/drawing/2014/main" id="{D6803414-759C-862A-F8F2-449C6196DBD9}"/>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Kinetix Health Group 2026</a:t>
            </a:r>
          </a:p>
        </p:txBody>
      </p:sp>
    </p:spTree>
    <p:extLst>
      <p:ext uri="{BB962C8B-B14F-4D97-AF65-F5344CB8AC3E}">
        <p14:creationId xmlns:p14="http://schemas.microsoft.com/office/powerpoint/2010/main" val="40609674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meline 2">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5BA8116-426A-1222-F487-EBF27C5888E2}"/>
              </a:ext>
            </a:extLst>
          </p:cNvPr>
          <p:cNvCxnSpPr>
            <a:cxnSpLocks/>
          </p:cNvCxnSpPr>
          <p:nvPr userDrawn="1"/>
        </p:nvCxnSpPr>
        <p:spPr>
          <a:xfrm>
            <a:off x="1525448" y="3202296"/>
            <a:ext cx="9125088" cy="0"/>
          </a:xfrm>
          <a:prstGeom prst="line">
            <a:avLst/>
          </a:prstGeom>
          <a:ln w="0" cap="rnd">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Text Placeholder 9">
            <a:extLst>
              <a:ext uri="{FF2B5EF4-FFF2-40B4-BE49-F238E27FC236}">
                <a16:creationId xmlns:a16="http://schemas.microsoft.com/office/drawing/2014/main" id="{35BAE8BA-8EAD-D49D-3351-1FA16E833BE3}"/>
              </a:ext>
            </a:extLst>
          </p:cNvPr>
          <p:cNvSpPr>
            <a:spLocks noGrp="1"/>
          </p:cNvSpPr>
          <p:nvPr>
            <p:ph type="body" sz="quarter" idx="21" hasCustomPrompt="1"/>
          </p:nvPr>
        </p:nvSpPr>
        <p:spPr>
          <a:xfrm>
            <a:off x="532531" y="1457247"/>
            <a:ext cx="1985835" cy="2914032"/>
          </a:xfrm>
          <a:prstGeom prst="roundRect">
            <a:avLst>
              <a:gd name="adj" fmla="val 8344"/>
            </a:avLst>
          </a:prstGeom>
          <a:solidFill>
            <a:schemeClr val="accent3"/>
          </a:solidFill>
        </p:spPr>
        <p:txBody>
          <a:bodyPr lIns="182880" tIns="18288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Step</a:t>
            </a:r>
          </a:p>
        </p:txBody>
      </p:sp>
      <p:sp>
        <p:nvSpPr>
          <p:cNvPr id="18" name="Text Placeholder 9">
            <a:extLst>
              <a:ext uri="{FF2B5EF4-FFF2-40B4-BE49-F238E27FC236}">
                <a16:creationId xmlns:a16="http://schemas.microsoft.com/office/drawing/2014/main" id="{5A572BE4-5782-A37E-EB2C-4B9183638244}"/>
              </a:ext>
            </a:extLst>
          </p:cNvPr>
          <p:cNvSpPr>
            <a:spLocks noGrp="1"/>
          </p:cNvSpPr>
          <p:nvPr>
            <p:ph type="body" sz="quarter" idx="22" hasCustomPrompt="1"/>
          </p:nvPr>
        </p:nvSpPr>
        <p:spPr>
          <a:xfrm>
            <a:off x="2823964" y="1457247"/>
            <a:ext cx="1985835" cy="2914032"/>
          </a:xfrm>
          <a:prstGeom prst="roundRect">
            <a:avLst>
              <a:gd name="adj" fmla="val 8344"/>
            </a:avLst>
          </a:prstGeom>
          <a:solidFill>
            <a:schemeClr val="accent3"/>
          </a:solidFill>
        </p:spPr>
        <p:txBody>
          <a:bodyPr lIns="182880" tIns="18288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Step</a:t>
            </a:r>
          </a:p>
        </p:txBody>
      </p:sp>
      <p:sp>
        <p:nvSpPr>
          <p:cNvPr id="19" name="Text Placeholder 9">
            <a:extLst>
              <a:ext uri="{FF2B5EF4-FFF2-40B4-BE49-F238E27FC236}">
                <a16:creationId xmlns:a16="http://schemas.microsoft.com/office/drawing/2014/main" id="{43E8FB75-A5E1-166D-4F96-24D3BAA0EAC8}"/>
              </a:ext>
            </a:extLst>
          </p:cNvPr>
          <p:cNvSpPr>
            <a:spLocks noGrp="1"/>
          </p:cNvSpPr>
          <p:nvPr>
            <p:ph type="body" sz="quarter" idx="23" hasCustomPrompt="1"/>
          </p:nvPr>
        </p:nvSpPr>
        <p:spPr>
          <a:xfrm>
            <a:off x="5115397" y="1457247"/>
            <a:ext cx="1985835" cy="2914032"/>
          </a:xfrm>
          <a:prstGeom prst="roundRect">
            <a:avLst>
              <a:gd name="adj" fmla="val 8344"/>
            </a:avLst>
          </a:prstGeom>
          <a:solidFill>
            <a:schemeClr val="accent3"/>
          </a:solidFill>
        </p:spPr>
        <p:txBody>
          <a:bodyPr lIns="182880" tIns="18288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Step</a:t>
            </a:r>
          </a:p>
        </p:txBody>
      </p:sp>
      <p:sp>
        <p:nvSpPr>
          <p:cNvPr id="20" name="Text Placeholder 9">
            <a:extLst>
              <a:ext uri="{FF2B5EF4-FFF2-40B4-BE49-F238E27FC236}">
                <a16:creationId xmlns:a16="http://schemas.microsoft.com/office/drawing/2014/main" id="{EE45D7EF-E432-5C24-CBE2-1C45746A8EDD}"/>
              </a:ext>
            </a:extLst>
          </p:cNvPr>
          <p:cNvSpPr>
            <a:spLocks noGrp="1"/>
          </p:cNvSpPr>
          <p:nvPr>
            <p:ph type="body" sz="quarter" idx="24" hasCustomPrompt="1"/>
          </p:nvPr>
        </p:nvSpPr>
        <p:spPr>
          <a:xfrm>
            <a:off x="7406830" y="1457247"/>
            <a:ext cx="1985835" cy="2914032"/>
          </a:xfrm>
          <a:prstGeom prst="roundRect">
            <a:avLst>
              <a:gd name="adj" fmla="val 8344"/>
            </a:avLst>
          </a:prstGeom>
          <a:solidFill>
            <a:schemeClr val="accent3"/>
          </a:solidFill>
        </p:spPr>
        <p:txBody>
          <a:bodyPr lIns="182880" tIns="18288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Step</a:t>
            </a:r>
          </a:p>
        </p:txBody>
      </p:sp>
      <p:sp>
        <p:nvSpPr>
          <p:cNvPr id="24" name="Text Placeholder 9">
            <a:extLst>
              <a:ext uri="{FF2B5EF4-FFF2-40B4-BE49-F238E27FC236}">
                <a16:creationId xmlns:a16="http://schemas.microsoft.com/office/drawing/2014/main" id="{04E219D9-D007-DE73-9FD0-0B72613A6DD5}"/>
              </a:ext>
            </a:extLst>
          </p:cNvPr>
          <p:cNvSpPr>
            <a:spLocks noGrp="1"/>
          </p:cNvSpPr>
          <p:nvPr>
            <p:ph type="body" sz="quarter" idx="25" hasCustomPrompt="1"/>
          </p:nvPr>
        </p:nvSpPr>
        <p:spPr>
          <a:xfrm>
            <a:off x="9698263" y="1457247"/>
            <a:ext cx="1985835" cy="2914032"/>
          </a:xfrm>
          <a:prstGeom prst="roundRect">
            <a:avLst>
              <a:gd name="adj" fmla="val 8344"/>
            </a:avLst>
          </a:prstGeom>
          <a:solidFill>
            <a:schemeClr val="accent3"/>
          </a:solidFill>
        </p:spPr>
        <p:txBody>
          <a:bodyPr lIns="182880" tIns="18288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Step</a:t>
            </a:r>
          </a:p>
        </p:txBody>
      </p:sp>
      <p:sp>
        <p:nvSpPr>
          <p:cNvPr id="21" name="Title 14">
            <a:extLst>
              <a:ext uri="{FF2B5EF4-FFF2-40B4-BE49-F238E27FC236}">
                <a16:creationId xmlns:a16="http://schemas.microsoft.com/office/drawing/2014/main" id="{B5049832-3E8A-2C9D-1D4D-FB31988039DB}"/>
              </a:ext>
            </a:extLst>
          </p:cNvPr>
          <p:cNvSpPr>
            <a:spLocks noGrp="1"/>
          </p:cNvSpPr>
          <p:nvPr userDrawn="1">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cxnSp>
        <p:nvCxnSpPr>
          <p:cNvPr id="10" name="Straight Connector 9">
            <a:extLst>
              <a:ext uri="{FF2B5EF4-FFF2-40B4-BE49-F238E27FC236}">
                <a16:creationId xmlns:a16="http://schemas.microsoft.com/office/drawing/2014/main" id="{084A5C9E-2E2A-2149-A39C-EB40A4714C6D}"/>
              </a:ext>
            </a:extLst>
          </p:cNvPr>
          <p:cNvCxnSpPr>
            <a:cxnSpLocks/>
          </p:cNvCxnSpPr>
          <p:nvPr userDrawn="1"/>
        </p:nvCxnSpPr>
        <p:spPr>
          <a:xfrm>
            <a:off x="1525448" y="5586362"/>
            <a:ext cx="9125088" cy="0"/>
          </a:xfrm>
          <a:prstGeom prst="line">
            <a:avLst/>
          </a:prstGeom>
          <a:ln w="0" cap="rnd">
            <a:solidFill>
              <a:schemeClr val="accent2"/>
            </a:solidFill>
          </a:ln>
        </p:spPr>
        <p:style>
          <a:lnRef idx="1">
            <a:schemeClr val="accent1"/>
          </a:lnRef>
          <a:fillRef idx="0">
            <a:schemeClr val="accent1"/>
          </a:fillRef>
          <a:effectRef idx="0">
            <a:schemeClr val="accent1"/>
          </a:effectRef>
          <a:fontRef idx="minor">
            <a:schemeClr val="tx1"/>
          </a:fontRef>
        </p:style>
      </p:cxnSp>
      <p:sp>
        <p:nvSpPr>
          <p:cNvPr id="38" name="Text Placeholder 9">
            <a:extLst>
              <a:ext uri="{FF2B5EF4-FFF2-40B4-BE49-F238E27FC236}">
                <a16:creationId xmlns:a16="http://schemas.microsoft.com/office/drawing/2014/main" id="{A1762DDE-8636-CDAD-1A29-4C6DD9D20252}"/>
              </a:ext>
            </a:extLst>
          </p:cNvPr>
          <p:cNvSpPr>
            <a:spLocks noGrp="1"/>
          </p:cNvSpPr>
          <p:nvPr>
            <p:ph type="body" sz="quarter" idx="26" hasCustomPrompt="1"/>
          </p:nvPr>
        </p:nvSpPr>
        <p:spPr>
          <a:xfrm>
            <a:off x="1158746" y="5280038"/>
            <a:ext cx="612648" cy="612648"/>
          </a:xfrm>
          <a:prstGeom prst="ellipse">
            <a:avLst/>
          </a:prstGeom>
          <a:solidFill>
            <a:schemeClr val="accent1"/>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1100" b="0" spc="100" baseline="0">
                <a:solidFill>
                  <a:schemeClr val="bg1"/>
                </a:solidFill>
                <a:latin typeface="+mj-lt"/>
              </a:defRPr>
            </a:lvl1pPr>
          </a:lstStyle>
          <a:p>
            <a:pPr lvl="0"/>
            <a:r>
              <a:rPr lang="en-US"/>
              <a:t>JAN</a:t>
            </a:r>
          </a:p>
        </p:txBody>
      </p:sp>
      <p:sp>
        <p:nvSpPr>
          <p:cNvPr id="40" name="Text Placeholder 9">
            <a:extLst>
              <a:ext uri="{FF2B5EF4-FFF2-40B4-BE49-F238E27FC236}">
                <a16:creationId xmlns:a16="http://schemas.microsoft.com/office/drawing/2014/main" id="{B5FCD7C1-C25E-F408-3D87-9384DCF74089}"/>
              </a:ext>
            </a:extLst>
          </p:cNvPr>
          <p:cNvSpPr>
            <a:spLocks noGrp="1"/>
          </p:cNvSpPr>
          <p:nvPr>
            <p:ph type="body" sz="quarter" idx="27" hasCustomPrompt="1"/>
          </p:nvPr>
        </p:nvSpPr>
        <p:spPr>
          <a:xfrm>
            <a:off x="3450534" y="5280038"/>
            <a:ext cx="612648" cy="612648"/>
          </a:xfrm>
          <a:prstGeom prst="ellipse">
            <a:avLst/>
          </a:prstGeom>
          <a:solidFill>
            <a:schemeClr val="accent1"/>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1100" b="0" spc="100" baseline="0">
                <a:solidFill>
                  <a:schemeClr val="bg1"/>
                </a:solidFill>
                <a:latin typeface="+mj-lt"/>
              </a:defRPr>
            </a:lvl1pPr>
          </a:lstStyle>
          <a:p>
            <a:pPr lvl="0"/>
            <a:r>
              <a:rPr lang="en-US"/>
              <a:t>FEB</a:t>
            </a:r>
          </a:p>
        </p:txBody>
      </p:sp>
      <p:sp>
        <p:nvSpPr>
          <p:cNvPr id="41" name="Text Placeholder 9">
            <a:extLst>
              <a:ext uri="{FF2B5EF4-FFF2-40B4-BE49-F238E27FC236}">
                <a16:creationId xmlns:a16="http://schemas.microsoft.com/office/drawing/2014/main" id="{AF6866B9-E0A0-4E3C-DBE4-B19988BD36F1}"/>
              </a:ext>
            </a:extLst>
          </p:cNvPr>
          <p:cNvSpPr>
            <a:spLocks noGrp="1"/>
          </p:cNvSpPr>
          <p:nvPr>
            <p:ph type="body" sz="quarter" idx="28" hasCustomPrompt="1"/>
          </p:nvPr>
        </p:nvSpPr>
        <p:spPr>
          <a:xfrm>
            <a:off x="5742322" y="5280038"/>
            <a:ext cx="612648" cy="612648"/>
          </a:xfrm>
          <a:prstGeom prst="ellipse">
            <a:avLst/>
          </a:prstGeom>
          <a:solidFill>
            <a:schemeClr val="accent1"/>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1100" b="0" spc="100" baseline="0">
                <a:solidFill>
                  <a:schemeClr val="bg1"/>
                </a:solidFill>
                <a:latin typeface="+mj-lt"/>
              </a:defRPr>
            </a:lvl1pPr>
          </a:lstStyle>
          <a:p>
            <a:pPr lvl="0"/>
            <a:r>
              <a:rPr lang="en-US"/>
              <a:t>MAR</a:t>
            </a:r>
          </a:p>
        </p:txBody>
      </p:sp>
      <p:sp>
        <p:nvSpPr>
          <p:cNvPr id="42" name="Text Placeholder 9">
            <a:extLst>
              <a:ext uri="{FF2B5EF4-FFF2-40B4-BE49-F238E27FC236}">
                <a16:creationId xmlns:a16="http://schemas.microsoft.com/office/drawing/2014/main" id="{A78B6F83-C86F-53D5-7823-62226CAFA9E9}"/>
              </a:ext>
            </a:extLst>
          </p:cNvPr>
          <p:cNvSpPr>
            <a:spLocks noGrp="1"/>
          </p:cNvSpPr>
          <p:nvPr>
            <p:ph type="body" sz="quarter" idx="29" hasCustomPrompt="1"/>
          </p:nvPr>
        </p:nvSpPr>
        <p:spPr>
          <a:xfrm>
            <a:off x="8034110" y="5280038"/>
            <a:ext cx="612648" cy="612648"/>
          </a:xfrm>
          <a:prstGeom prst="ellipse">
            <a:avLst/>
          </a:prstGeom>
          <a:solidFill>
            <a:schemeClr val="accent1"/>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1100" b="0" spc="100" baseline="0">
                <a:solidFill>
                  <a:schemeClr val="bg1"/>
                </a:solidFill>
                <a:latin typeface="+mj-lt"/>
              </a:defRPr>
            </a:lvl1pPr>
          </a:lstStyle>
          <a:p>
            <a:pPr lvl="0"/>
            <a:r>
              <a:rPr lang="en-US"/>
              <a:t>APR</a:t>
            </a:r>
          </a:p>
        </p:txBody>
      </p:sp>
      <p:sp>
        <p:nvSpPr>
          <p:cNvPr id="43" name="Text Placeholder 9">
            <a:extLst>
              <a:ext uri="{FF2B5EF4-FFF2-40B4-BE49-F238E27FC236}">
                <a16:creationId xmlns:a16="http://schemas.microsoft.com/office/drawing/2014/main" id="{326722F8-49BF-3845-4DBE-841EBCECE4E2}"/>
              </a:ext>
            </a:extLst>
          </p:cNvPr>
          <p:cNvSpPr>
            <a:spLocks noGrp="1"/>
          </p:cNvSpPr>
          <p:nvPr>
            <p:ph type="body" sz="quarter" idx="30" hasCustomPrompt="1"/>
          </p:nvPr>
        </p:nvSpPr>
        <p:spPr>
          <a:xfrm>
            <a:off x="10325899" y="5280038"/>
            <a:ext cx="612648" cy="612648"/>
          </a:xfrm>
          <a:prstGeom prst="ellipse">
            <a:avLst/>
          </a:prstGeom>
          <a:solidFill>
            <a:schemeClr val="accent1"/>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1100" b="0" spc="100" baseline="0">
                <a:solidFill>
                  <a:schemeClr val="bg1"/>
                </a:solidFill>
                <a:latin typeface="+mj-lt"/>
              </a:defRPr>
            </a:lvl1pPr>
          </a:lstStyle>
          <a:p>
            <a:pPr lvl="0"/>
            <a:r>
              <a:rPr lang="en-US"/>
              <a:t>MAY</a:t>
            </a:r>
          </a:p>
        </p:txBody>
      </p:sp>
      <p:sp>
        <p:nvSpPr>
          <p:cNvPr id="3" name="TextBox 2">
            <a:extLst>
              <a:ext uri="{FF2B5EF4-FFF2-40B4-BE49-F238E27FC236}">
                <a16:creationId xmlns:a16="http://schemas.microsoft.com/office/drawing/2014/main" id="{073BDDE2-B050-B3B3-823F-ADDD77A39BCB}"/>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Kinetix Health Group 2026</a:t>
            </a:r>
          </a:p>
        </p:txBody>
      </p:sp>
    </p:spTree>
    <p:extLst>
      <p:ext uri="{BB962C8B-B14F-4D97-AF65-F5344CB8AC3E}">
        <p14:creationId xmlns:p14="http://schemas.microsoft.com/office/powerpoint/2010/main" val="5136135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meline steps">
    <p:spTree>
      <p:nvGrpSpPr>
        <p:cNvPr id="1" name=""/>
        <p:cNvGrpSpPr/>
        <p:nvPr/>
      </p:nvGrpSpPr>
      <p:grpSpPr>
        <a:xfrm>
          <a:off x="0" y="0"/>
          <a:ext cx="0" cy="0"/>
          <a:chOff x="0" y="0"/>
          <a:chExt cx="0" cy="0"/>
        </a:xfrm>
      </p:grpSpPr>
      <p:sp>
        <p:nvSpPr>
          <p:cNvPr id="11" name="Text Placeholder 9">
            <a:extLst>
              <a:ext uri="{FF2B5EF4-FFF2-40B4-BE49-F238E27FC236}">
                <a16:creationId xmlns:a16="http://schemas.microsoft.com/office/drawing/2014/main" id="{7ADC7A33-4B41-08AA-1F42-D5B3BFD0BCB4}"/>
              </a:ext>
            </a:extLst>
          </p:cNvPr>
          <p:cNvSpPr>
            <a:spLocks noGrp="1"/>
          </p:cNvSpPr>
          <p:nvPr>
            <p:ph type="body" sz="quarter" idx="21" hasCustomPrompt="1"/>
          </p:nvPr>
        </p:nvSpPr>
        <p:spPr>
          <a:xfrm>
            <a:off x="441964" y="1229360"/>
            <a:ext cx="3707539" cy="2475474"/>
          </a:xfrm>
          <a:prstGeom prst="roundRect">
            <a:avLst>
              <a:gd name="adj" fmla="val 8344"/>
            </a:avLst>
          </a:prstGeom>
          <a:solidFill>
            <a:schemeClr val="accent3"/>
          </a:solidFill>
        </p:spPr>
        <p:txBody>
          <a:bodyPr lIns="91440" tIns="91440" rIns="91440" bIns="91440">
            <a:noAutofit/>
          </a:bodyPr>
          <a:lstStyle>
            <a:lvl1pPr marL="0" indent="0">
              <a:lnSpc>
                <a:spcPct val="100000"/>
              </a:lnSpc>
              <a:spcBef>
                <a:spcPts val="0"/>
              </a:spcBef>
              <a:spcAft>
                <a:spcPts val="1200"/>
              </a:spcAft>
              <a:buFont typeface="Arial" panose="020B0604020202020204" pitchFamily="34" charset="0"/>
              <a:buNone/>
              <a:defRPr sz="4000" b="1">
                <a:solidFill>
                  <a:schemeClr val="accent2"/>
                </a:solidFill>
                <a:latin typeface="+mj-lt"/>
              </a:defRPr>
            </a:lvl1pPr>
          </a:lstStyle>
          <a:p>
            <a:pPr lvl="0"/>
            <a:r>
              <a:rPr lang="en-US"/>
              <a:t>1</a:t>
            </a:r>
          </a:p>
        </p:txBody>
      </p:sp>
      <p:sp>
        <p:nvSpPr>
          <p:cNvPr id="12" name="Text Placeholder 9">
            <a:extLst>
              <a:ext uri="{FF2B5EF4-FFF2-40B4-BE49-F238E27FC236}">
                <a16:creationId xmlns:a16="http://schemas.microsoft.com/office/drawing/2014/main" id="{EB4C7635-730A-CC40-09D5-ABA0BC74D37D}"/>
              </a:ext>
            </a:extLst>
          </p:cNvPr>
          <p:cNvSpPr>
            <a:spLocks noGrp="1"/>
          </p:cNvSpPr>
          <p:nvPr>
            <p:ph type="body" sz="quarter" idx="22" hasCustomPrompt="1"/>
          </p:nvPr>
        </p:nvSpPr>
        <p:spPr>
          <a:xfrm>
            <a:off x="4247034" y="1229360"/>
            <a:ext cx="3707539" cy="2475474"/>
          </a:xfrm>
          <a:prstGeom prst="roundRect">
            <a:avLst>
              <a:gd name="adj" fmla="val 8344"/>
            </a:avLst>
          </a:prstGeom>
          <a:solidFill>
            <a:schemeClr val="accent3"/>
          </a:solidFill>
        </p:spPr>
        <p:txBody>
          <a:bodyPr lIns="91440" tIns="91440" rIns="91440" bIns="91440">
            <a:noAutofit/>
          </a:bodyPr>
          <a:lstStyle>
            <a:lvl1pPr marL="0" indent="0">
              <a:lnSpc>
                <a:spcPct val="100000"/>
              </a:lnSpc>
              <a:spcBef>
                <a:spcPts val="0"/>
              </a:spcBef>
              <a:spcAft>
                <a:spcPts val="1200"/>
              </a:spcAft>
              <a:buFont typeface="Arial" panose="020B0604020202020204" pitchFamily="34" charset="0"/>
              <a:buNone/>
              <a:defRPr sz="4000" b="1">
                <a:solidFill>
                  <a:schemeClr val="accent2"/>
                </a:solidFill>
                <a:latin typeface="+mj-lt"/>
              </a:defRPr>
            </a:lvl1pPr>
          </a:lstStyle>
          <a:p>
            <a:pPr lvl="0"/>
            <a:r>
              <a:rPr lang="en-US"/>
              <a:t>2</a:t>
            </a:r>
          </a:p>
        </p:txBody>
      </p:sp>
      <p:sp>
        <p:nvSpPr>
          <p:cNvPr id="13" name="Text Placeholder 9">
            <a:extLst>
              <a:ext uri="{FF2B5EF4-FFF2-40B4-BE49-F238E27FC236}">
                <a16:creationId xmlns:a16="http://schemas.microsoft.com/office/drawing/2014/main" id="{264D11A5-029D-D94D-4ED9-E10EBC1B3956}"/>
              </a:ext>
            </a:extLst>
          </p:cNvPr>
          <p:cNvSpPr>
            <a:spLocks noGrp="1"/>
          </p:cNvSpPr>
          <p:nvPr>
            <p:ph type="body" sz="quarter" idx="23" hasCustomPrompt="1"/>
          </p:nvPr>
        </p:nvSpPr>
        <p:spPr>
          <a:xfrm>
            <a:off x="8052104" y="1229360"/>
            <a:ext cx="3707539" cy="2475474"/>
          </a:xfrm>
          <a:prstGeom prst="roundRect">
            <a:avLst>
              <a:gd name="adj" fmla="val 8344"/>
            </a:avLst>
          </a:prstGeom>
          <a:solidFill>
            <a:schemeClr val="accent3"/>
          </a:solidFill>
        </p:spPr>
        <p:txBody>
          <a:bodyPr lIns="91440" tIns="91440" rIns="91440" bIns="91440">
            <a:noAutofit/>
          </a:bodyPr>
          <a:lstStyle>
            <a:lvl1pPr marL="0" indent="0">
              <a:lnSpc>
                <a:spcPct val="100000"/>
              </a:lnSpc>
              <a:spcBef>
                <a:spcPts val="0"/>
              </a:spcBef>
              <a:spcAft>
                <a:spcPts val="1200"/>
              </a:spcAft>
              <a:buFont typeface="Arial" panose="020B0604020202020204" pitchFamily="34" charset="0"/>
              <a:buNone/>
              <a:defRPr sz="4000" b="1">
                <a:solidFill>
                  <a:schemeClr val="accent2"/>
                </a:solidFill>
                <a:latin typeface="+mj-lt"/>
              </a:defRPr>
            </a:lvl1pPr>
          </a:lstStyle>
          <a:p>
            <a:pPr lvl="0"/>
            <a:r>
              <a:rPr lang="en-US"/>
              <a:t>3</a:t>
            </a:r>
          </a:p>
        </p:txBody>
      </p:sp>
      <p:sp>
        <p:nvSpPr>
          <p:cNvPr id="10" name="Title 14">
            <a:extLst>
              <a:ext uri="{FF2B5EF4-FFF2-40B4-BE49-F238E27FC236}">
                <a16:creationId xmlns:a16="http://schemas.microsoft.com/office/drawing/2014/main" id="{F0FC7995-ACE0-19FD-FA19-D1FD6B3C5F40}"/>
              </a:ext>
            </a:extLst>
          </p:cNvPr>
          <p:cNvSpPr>
            <a:spLocks noGrp="1"/>
          </p:cNvSpPr>
          <p:nvPr>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14" name="Text Placeholder 9">
            <a:extLst>
              <a:ext uri="{FF2B5EF4-FFF2-40B4-BE49-F238E27FC236}">
                <a16:creationId xmlns:a16="http://schemas.microsoft.com/office/drawing/2014/main" id="{2D73A8A9-D940-A63D-4368-9B5358A7D836}"/>
              </a:ext>
            </a:extLst>
          </p:cNvPr>
          <p:cNvSpPr>
            <a:spLocks noGrp="1"/>
          </p:cNvSpPr>
          <p:nvPr>
            <p:ph type="body" sz="quarter" idx="24" hasCustomPrompt="1"/>
          </p:nvPr>
        </p:nvSpPr>
        <p:spPr>
          <a:xfrm>
            <a:off x="441964" y="3823726"/>
            <a:ext cx="3707539" cy="2475474"/>
          </a:xfrm>
          <a:prstGeom prst="roundRect">
            <a:avLst>
              <a:gd name="adj" fmla="val 8344"/>
            </a:avLst>
          </a:prstGeom>
          <a:solidFill>
            <a:schemeClr val="accent3"/>
          </a:solidFill>
        </p:spPr>
        <p:txBody>
          <a:bodyPr lIns="91440" tIns="91440" rIns="91440" bIns="91440">
            <a:noAutofit/>
          </a:bodyPr>
          <a:lstStyle>
            <a:lvl1pPr marL="0" indent="0">
              <a:lnSpc>
                <a:spcPct val="100000"/>
              </a:lnSpc>
              <a:spcBef>
                <a:spcPts val="0"/>
              </a:spcBef>
              <a:spcAft>
                <a:spcPts val="1200"/>
              </a:spcAft>
              <a:buFont typeface="Arial" panose="020B0604020202020204" pitchFamily="34" charset="0"/>
              <a:buNone/>
              <a:defRPr sz="4000" b="1">
                <a:solidFill>
                  <a:schemeClr val="accent2"/>
                </a:solidFill>
                <a:latin typeface="+mj-lt"/>
              </a:defRPr>
            </a:lvl1pPr>
          </a:lstStyle>
          <a:p>
            <a:pPr lvl="0"/>
            <a:r>
              <a:rPr lang="en-US"/>
              <a:t>4</a:t>
            </a:r>
          </a:p>
        </p:txBody>
      </p:sp>
      <p:sp>
        <p:nvSpPr>
          <p:cNvPr id="15" name="Text Placeholder 9">
            <a:extLst>
              <a:ext uri="{FF2B5EF4-FFF2-40B4-BE49-F238E27FC236}">
                <a16:creationId xmlns:a16="http://schemas.microsoft.com/office/drawing/2014/main" id="{1155C15B-C6A9-478E-7280-F30E0E1421A4}"/>
              </a:ext>
            </a:extLst>
          </p:cNvPr>
          <p:cNvSpPr>
            <a:spLocks noGrp="1"/>
          </p:cNvSpPr>
          <p:nvPr>
            <p:ph type="body" sz="quarter" idx="25" hasCustomPrompt="1"/>
          </p:nvPr>
        </p:nvSpPr>
        <p:spPr>
          <a:xfrm>
            <a:off x="4247034" y="3823726"/>
            <a:ext cx="3707539" cy="2475474"/>
          </a:xfrm>
          <a:prstGeom prst="roundRect">
            <a:avLst>
              <a:gd name="adj" fmla="val 8344"/>
            </a:avLst>
          </a:prstGeom>
          <a:solidFill>
            <a:schemeClr val="accent3"/>
          </a:solidFill>
        </p:spPr>
        <p:txBody>
          <a:bodyPr lIns="91440" tIns="91440" rIns="91440" bIns="91440">
            <a:noAutofit/>
          </a:bodyPr>
          <a:lstStyle>
            <a:lvl1pPr marL="0" indent="0">
              <a:lnSpc>
                <a:spcPct val="100000"/>
              </a:lnSpc>
              <a:spcBef>
                <a:spcPts val="0"/>
              </a:spcBef>
              <a:spcAft>
                <a:spcPts val="1200"/>
              </a:spcAft>
              <a:buFont typeface="Arial" panose="020B0604020202020204" pitchFamily="34" charset="0"/>
              <a:buNone/>
              <a:defRPr sz="4000" b="1">
                <a:solidFill>
                  <a:schemeClr val="accent2"/>
                </a:solidFill>
                <a:latin typeface="+mj-lt"/>
              </a:defRPr>
            </a:lvl1pPr>
          </a:lstStyle>
          <a:p>
            <a:pPr lvl="0"/>
            <a:r>
              <a:rPr lang="en-US"/>
              <a:t>5</a:t>
            </a:r>
          </a:p>
        </p:txBody>
      </p:sp>
      <p:sp>
        <p:nvSpPr>
          <p:cNvPr id="16" name="Text Placeholder 9">
            <a:extLst>
              <a:ext uri="{FF2B5EF4-FFF2-40B4-BE49-F238E27FC236}">
                <a16:creationId xmlns:a16="http://schemas.microsoft.com/office/drawing/2014/main" id="{F58AEDB5-FB3B-0552-2006-996C51E2FCC9}"/>
              </a:ext>
            </a:extLst>
          </p:cNvPr>
          <p:cNvSpPr>
            <a:spLocks noGrp="1"/>
          </p:cNvSpPr>
          <p:nvPr>
            <p:ph type="body" sz="quarter" idx="26" hasCustomPrompt="1"/>
          </p:nvPr>
        </p:nvSpPr>
        <p:spPr>
          <a:xfrm>
            <a:off x="8052104" y="3823726"/>
            <a:ext cx="3707539" cy="2475474"/>
          </a:xfrm>
          <a:prstGeom prst="roundRect">
            <a:avLst>
              <a:gd name="adj" fmla="val 8344"/>
            </a:avLst>
          </a:prstGeom>
          <a:solidFill>
            <a:schemeClr val="accent3"/>
          </a:solidFill>
        </p:spPr>
        <p:txBody>
          <a:bodyPr lIns="91440" tIns="91440" rIns="91440" bIns="91440">
            <a:noAutofit/>
          </a:bodyPr>
          <a:lstStyle>
            <a:lvl1pPr marL="0" indent="0">
              <a:lnSpc>
                <a:spcPct val="100000"/>
              </a:lnSpc>
              <a:spcBef>
                <a:spcPts val="0"/>
              </a:spcBef>
              <a:spcAft>
                <a:spcPts val="1200"/>
              </a:spcAft>
              <a:buFont typeface="Arial" panose="020B0604020202020204" pitchFamily="34" charset="0"/>
              <a:buNone/>
              <a:defRPr sz="4000" b="1">
                <a:solidFill>
                  <a:schemeClr val="accent2"/>
                </a:solidFill>
                <a:latin typeface="+mj-lt"/>
              </a:defRPr>
            </a:lvl1pPr>
          </a:lstStyle>
          <a:p>
            <a:pPr lvl="0"/>
            <a:r>
              <a:rPr lang="en-US"/>
              <a:t>6</a:t>
            </a:r>
          </a:p>
        </p:txBody>
      </p:sp>
      <p:sp>
        <p:nvSpPr>
          <p:cNvPr id="2" name="TextBox 1">
            <a:extLst>
              <a:ext uri="{FF2B5EF4-FFF2-40B4-BE49-F238E27FC236}">
                <a16:creationId xmlns:a16="http://schemas.microsoft.com/office/drawing/2014/main" id="{C2293B6B-7213-9F9B-E357-D7DE7DD7C50D}"/>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Kinetix Health Group 2026</a:t>
            </a:r>
          </a:p>
        </p:txBody>
      </p:sp>
    </p:spTree>
    <p:extLst>
      <p:ext uri="{BB962C8B-B14F-4D97-AF65-F5344CB8AC3E}">
        <p14:creationId xmlns:p14="http://schemas.microsoft.com/office/powerpoint/2010/main" val="2004516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Cover">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65353C4-4910-4C9F-61AF-A7E501B5400E}"/>
              </a:ext>
            </a:extLst>
          </p:cNvPr>
          <p:cNvPicPr>
            <a:picLocks noChangeAspect="1"/>
          </p:cNvPicPr>
          <p:nvPr userDrawn="1"/>
        </p:nvPicPr>
        <p:blipFill>
          <a:blip r:embed="rId2">
            <a:alphaModFix amt="20000"/>
          </a:blip>
          <a:srcRect l="16729" r="9793"/>
          <a:stretch>
            <a:fillRect/>
          </a:stretch>
        </p:blipFill>
        <p:spPr>
          <a:xfrm>
            <a:off x="0" y="-532435"/>
            <a:ext cx="5835811" cy="7942498"/>
          </a:xfrm>
          <a:prstGeom prst="rect">
            <a:avLst/>
          </a:prstGeom>
        </p:spPr>
      </p:pic>
      <p:pic>
        <p:nvPicPr>
          <p:cNvPr id="5" name="Picture 4">
            <a:extLst>
              <a:ext uri="{FF2B5EF4-FFF2-40B4-BE49-F238E27FC236}">
                <a16:creationId xmlns:a16="http://schemas.microsoft.com/office/drawing/2014/main" id="{82C8D864-32EE-A7B2-B97B-6030CD497044}"/>
              </a:ext>
            </a:extLst>
          </p:cNvPr>
          <p:cNvPicPr>
            <a:picLocks noChangeAspect="1"/>
          </p:cNvPicPr>
          <p:nvPr userDrawn="1"/>
        </p:nvPicPr>
        <p:blipFill>
          <a:blip r:embed="rId3"/>
          <a:stretch>
            <a:fillRect/>
          </a:stretch>
        </p:blipFill>
        <p:spPr>
          <a:xfrm>
            <a:off x="6161238" y="5247518"/>
            <a:ext cx="3325033" cy="628249"/>
          </a:xfrm>
          <a:prstGeom prst="rect">
            <a:avLst/>
          </a:prstGeom>
        </p:spPr>
      </p:pic>
      <p:sp>
        <p:nvSpPr>
          <p:cNvPr id="9" name="Title 14">
            <a:extLst>
              <a:ext uri="{FF2B5EF4-FFF2-40B4-BE49-F238E27FC236}">
                <a16:creationId xmlns:a16="http://schemas.microsoft.com/office/drawing/2014/main" id="{CDB116F5-B0D7-CF72-37B3-10DB8986A362}"/>
              </a:ext>
            </a:extLst>
          </p:cNvPr>
          <p:cNvSpPr>
            <a:spLocks noGrp="1"/>
          </p:cNvSpPr>
          <p:nvPr>
            <p:ph type="title"/>
          </p:nvPr>
        </p:nvSpPr>
        <p:spPr>
          <a:xfrm>
            <a:off x="6161239" y="1946228"/>
            <a:ext cx="4265462" cy="1251626"/>
          </a:xfrm>
        </p:spPr>
        <p:txBody>
          <a:bodyPr lIns="0" rIns="0" anchor="t">
            <a:normAutofit/>
          </a:bodyPr>
          <a:lstStyle>
            <a:lvl1pPr>
              <a:lnSpc>
                <a:spcPct val="90000"/>
              </a:lnSpc>
              <a:defRPr sz="2400">
                <a:solidFill>
                  <a:schemeClr val="tx1"/>
                </a:solidFill>
              </a:defRPr>
            </a:lvl1pPr>
          </a:lstStyle>
          <a:p>
            <a:endParaRPr lang="en-US"/>
          </a:p>
        </p:txBody>
      </p:sp>
      <p:sp>
        <p:nvSpPr>
          <p:cNvPr id="10" name="TextBox 9">
            <a:extLst>
              <a:ext uri="{FF2B5EF4-FFF2-40B4-BE49-F238E27FC236}">
                <a16:creationId xmlns:a16="http://schemas.microsoft.com/office/drawing/2014/main" id="{0D77E842-26F2-1F87-613E-D3900567E55B}"/>
              </a:ext>
            </a:extLst>
          </p:cNvPr>
          <p:cNvSpPr txBox="1"/>
          <p:nvPr userDrawn="1"/>
        </p:nvSpPr>
        <p:spPr>
          <a:xfrm>
            <a:off x="6059639" y="6120296"/>
            <a:ext cx="4682668" cy="286360"/>
          </a:xfrm>
          <a:prstGeom prst="rect">
            <a:avLst/>
          </a:prstGeom>
          <a:noFill/>
        </p:spPr>
        <p:txBody>
          <a:bodyPr wrap="square" rtlCol="0">
            <a:spAutoFit/>
          </a:bodyPr>
          <a:lstStyle/>
          <a:p>
            <a:pPr>
              <a:lnSpc>
                <a:spcPts val="1480"/>
              </a:lnSpc>
            </a:pPr>
            <a:r>
              <a:rPr lang="en-US" sz="1400" b="1" dirty="0">
                <a:solidFill>
                  <a:schemeClr val="tx1"/>
                </a:solidFill>
              </a:rPr>
              <a:t>MedComms for Pharma. From Evidence to Impact.</a:t>
            </a:r>
          </a:p>
        </p:txBody>
      </p:sp>
    </p:spTree>
    <p:extLst>
      <p:ext uri="{BB962C8B-B14F-4D97-AF65-F5344CB8AC3E}">
        <p14:creationId xmlns:p14="http://schemas.microsoft.com/office/powerpoint/2010/main" val="22545715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nfographic">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5CEEEB04-530D-2EC6-277C-7D2BF38BB618}"/>
              </a:ext>
            </a:extLst>
          </p:cNvPr>
          <p:cNvSpPr/>
          <p:nvPr userDrawn="1"/>
        </p:nvSpPr>
        <p:spPr>
          <a:xfrm>
            <a:off x="954094" y="3679607"/>
            <a:ext cx="1147545" cy="1147545"/>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val 3">
            <a:extLst>
              <a:ext uri="{FF2B5EF4-FFF2-40B4-BE49-F238E27FC236}">
                <a16:creationId xmlns:a16="http://schemas.microsoft.com/office/drawing/2014/main" id="{78338842-347E-22C2-2599-3439D98AF1E2}"/>
              </a:ext>
            </a:extLst>
          </p:cNvPr>
          <p:cNvSpPr/>
          <p:nvPr userDrawn="1"/>
        </p:nvSpPr>
        <p:spPr>
          <a:xfrm>
            <a:off x="2775969" y="3679607"/>
            <a:ext cx="1147545" cy="1147545"/>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a:extLst>
              <a:ext uri="{FF2B5EF4-FFF2-40B4-BE49-F238E27FC236}">
                <a16:creationId xmlns:a16="http://schemas.microsoft.com/office/drawing/2014/main" id="{7957D1C1-AADB-92FC-B4CC-1CA2C82BB709}"/>
              </a:ext>
            </a:extLst>
          </p:cNvPr>
          <p:cNvSpPr/>
          <p:nvPr userDrawn="1"/>
        </p:nvSpPr>
        <p:spPr>
          <a:xfrm>
            <a:off x="4597845" y="3679607"/>
            <a:ext cx="1147545" cy="1147545"/>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4B741C78-14B1-87BB-3384-5850D86E1E0D}"/>
              </a:ext>
            </a:extLst>
          </p:cNvPr>
          <p:cNvSpPr/>
          <p:nvPr userDrawn="1"/>
        </p:nvSpPr>
        <p:spPr>
          <a:xfrm>
            <a:off x="6446610" y="3679607"/>
            <a:ext cx="1147545" cy="1147545"/>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DD9B29CF-6446-8865-D8F8-5909704457F5}"/>
              </a:ext>
            </a:extLst>
          </p:cNvPr>
          <p:cNvSpPr/>
          <p:nvPr userDrawn="1"/>
        </p:nvSpPr>
        <p:spPr>
          <a:xfrm>
            <a:off x="8268486" y="3679607"/>
            <a:ext cx="1147545" cy="1147545"/>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976A860C-04A0-C708-6AF0-B2AE17814CE9}"/>
              </a:ext>
            </a:extLst>
          </p:cNvPr>
          <p:cNvSpPr/>
          <p:nvPr userDrawn="1"/>
        </p:nvSpPr>
        <p:spPr>
          <a:xfrm>
            <a:off x="10090361" y="3679607"/>
            <a:ext cx="1147545" cy="1147545"/>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a:extLst>
              <a:ext uri="{FF2B5EF4-FFF2-40B4-BE49-F238E27FC236}">
                <a16:creationId xmlns:a16="http://schemas.microsoft.com/office/drawing/2014/main" id="{3760866F-D12A-E3A1-3DE7-E847FBD33042}"/>
              </a:ext>
            </a:extLst>
          </p:cNvPr>
          <p:cNvGrpSpPr/>
          <p:nvPr userDrawn="1"/>
        </p:nvGrpSpPr>
        <p:grpSpPr>
          <a:xfrm>
            <a:off x="1527867" y="2489826"/>
            <a:ext cx="9136267" cy="1189782"/>
            <a:chOff x="1525001" y="2058574"/>
            <a:chExt cx="9136267" cy="1723995"/>
          </a:xfrm>
        </p:grpSpPr>
        <p:cxnSp>
          <p:nvCxnSpPr>
            <p:cNvPr id="10" name="Elbow Connector 24">
              <a:extLst>
                <a:ext uri="{FF2B5EF4-FFF2-40B4-BE49-F238E27FC236}">
                  <a16:creationId xmlns:a16="http://schemas.microsoft.com/office/drawing/2014/main" id="{E59D76FD-A7AF-67FA-AE1F-88A123A6EA29}"/>
                </a:ext>
              </a:extLst>
            </p:cNvPr>
            <p:cNvCxnSpPr>
              <a:cxnSpLocks/>
            </p:cNvCxnSpPr>
            <p:nvPr/>
          </p:nvCxnSpPr>
          <p:spPr>
            <a:xfrm rot="10800000" flipV="1">
              <a:off x="3346876" y="2058578"/>
              <a:ext cx="2395648" cy="1723990"/>
            </a:xfrm>
            <a:prstGeom prst="bentConnector2">
              <a:avLst/>
            </a:prstGeom>
            <a:ln w="9525">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11" name="Elbow Connector 26">
              <a:extLst>
                <a:ext uri="{FF2B5EF4-FFF2-40B4-BE49-F238E27FC236}">
                  <a16:creationId xmlns:a16="http://schemas.microsoft.com/office/drawing/2014/main" id="{F0492B50-8FF8-4AFA-B55A-7D177082E9C8}"/>
                </a:ext>
              </a:extLst>
            </p:cNvPr>
            <p:cNvCxnSpPr/>
            <p:nvPr/>
          </p:nvCxnSpPr>
          <p:spPr>
            <a:xfrm rot="5400000">
              <a:off x="4682150" y="2545181"/>
              <a:ext cx="1723990" cy="750785"/>
            </a:xfrm>
            <a:prstGeom prst="bentConnector3">
              <a:avLst/>
            </a:prstGeom>
            <a:ln w="9525">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12" name="Elbow Connector 31">
              <a:extLst>
                <a:ext uri="{FF2B5EF4-FFF2-40B4-BE49-F238E27FC236}">
                  <a16:creationId xmlns:a16="http://schemas.microsoft.com/office/drawing/2014/main" id="{9AB14EBF-D83D-A334-9151-CAEC3F02DCDC}"/>
                </a:ext>
              </a:extLst>
            </p:cNvPr>
            <p:cNvCxnSpPr>
              <a:cxnSpLocks/>
            </p:cNvCxnSpPr>
            <p:nvPr/>
          </p:nvCxnSpPr>
          <p:spPr>
            <a:xfrm rot="16200000" flipH="1">
              <a:off x="5743466" y="2508517"/>
              <a:ext cx="1723994" cy="824107"/>
            </a:xfrm>
            <a:prstGeom prst="bentConnector3">
              <a:avLst/>
            </a:prstGeom>
            <a:ln w="9525">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13" name="Elbow Connector 33">
              <a:extLst>
                <a:ext uri="{FF2B5EF4-FFF2-40B4-BE49-F238E27FC236}">
                  <a16:creationId xmlns:a16="http://schemas.microsoft.com/office/drawing/2014/main" id="{A7F05D33-711E-78EA-E822-0733D7D60269}"/>
                </a:ext>
              </a:extLst>
            </p:cNvPr>
            <p:cNvCxnSpPr/>
            <p:nvPr/>
          </p:nvCxnSpPr>
          <p:spPr>
            <a:xfrm>
              <a:off x="5919537" y="2058577"/>
              <a:ext cx="2919856" cy="1723991"/>
            </a:xfrm>
            <a:prstGeom prst="bentConnector2">
              <a:avLst/>
            </a:prstGeom>
            <a:ln w="9525">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14" name="Elbow Connector 35">
              <a:extLst>
                <a:ext uri="{FF2B5EF4-FFF2-40B4-BE49-F238E27FC236}">
                  <a16:creationId xmlns:a16="http://schemas.microsoft.com/office/drawing/2014/main" id="{18DCA868-3450-0E3E-CE88-92677C1CB37A}"/>
                </a:ext>
              </a:extLst>
            </p:cNvPr>
            <p:cNvCxnSpPr>
              <a:cxnSpLocks/>
            </p:cNvCxnSpPr>
            <p:nvPr/>
          </p:nvCxnSpPr>
          <p:spPr>
            <a:xfrm>
              <a:off x="6093134" y="2058575"/>
              <a:ext cx="4568134" cy="1723993"/>
            </a:xfrm>
            <a:prstGeom prst="bentConnector2">
              <a:avLst/>
            </a:prstGeom>
            <a:ln w="9525">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15" name="Elbow Connector 39">
              <a:extLst>
                <a:ext uri="{FF2B5EF4-FFF2-40B4-BE49-F238E27FC236}">
                  <a16:creationId xmlns:a16="http://schemas.microsoft.com/office/drawing/2014/main" id="{25967540-8C72-8AFC-8357-A248F796F664}"/>
                </a:ext>
              </a:extLst>
            </p:cNvPr>
            <p:cNvCxnSpPr/>
            <p:nvPr/>
          </p:nvCxnSpPr>
          <p:spPr>
            <a:xfrm rot="10800000" flipV="1">
              <a:off x="1525001" y="2058576"/>
              <a:ext cx="4394536" cy="1723991"/>
            </a:xfrm>
            <a:prstGeom prst="bentConnector2">
              <a:avLst/>
            </a:prstGeom>
            <a:ln w="9525">
              <a:solidFill>
                <a:schemeClr val="accent2"/>
              </a:solidFill>
              <a:tailEnd type="triangle"/>
            </a:ln>
          </p:spPr>
          <p:style>
            <a:lnRef idx="2">
              <a:schemeClr val="accent1"/>
            </a:lnRef>
            <a:fillRef idx="0">
              <a:schemeClr val="accent1"/>
            </a:fillRef>
            <a:effectRef idx="1">
              <a:schemeClr val="accent1"/>
            </a:effectRef>
            <a:fontRef idx="minor">
              <a:schemeClr val="tx1"/>
            </a:fontRef>
          </p:style>
        </p:cxnSp>
      </p:grpSp>
      <p:sp>
        <p:nvSpPr>
          <p:cNvPr id="38" name="Text Placeholder 9">
            <a:extLst>
              <a:ext uri="{FF2B5EF4-FFF2-40B4-BE49-F238E27FC236}">
                <a16:creationId xmlns:a16="http://schemas.microsoft.com/office/drawing/2014/main" id="{D95E1CA9-897D-DF19-CD82-083EE09C3C9D}"/>
              </a:ext>
            </a:extLst>
          </p:cNvPr>
          <p:cNvSpPr>
            <a:spLocks noGrp="1"/>
          </p:cNvSpPr>
          <p:nvPr userDrawn="1">
            <p:ph type="body" sz="quarter" idx="11"/>
          </p:nvPr>
        </p:nvSpPr>
        <p:spPr>
          <a:xfrm>
            <a:off x="495298" y="1487878"/>
            <a:ext cx="6426495" cy="605082"/>
          </a:xfrm>
        </p:spPr>
        <p:txBody>
          <a:bodyPr lIns="0" rIns="0">
            <a:normAutofit/>
          </a:bodyPr>
          <a:lstStyle>
            <a:lvl1pPr marL="0" indent="0">
              <a:lnSpc>
                <a:spcPct val="100000"/>
              </a:lnSpc>
              <a:spcBef>
                <a:spcPts val="0"/>
              </a:spcBef>
              <a:buNone/>
              <a:defRPr sz="1400">
                <a:solidFill>
                  <a:schemeClr val="tx1"/>
                </a:solidFill>
              </a:defRPr>
            </a:lvl1pPr>
          </a:lstStyle>
          <a:p>
            <a:pPr lvl="0"/>
            <a:endParaRPr lang="en-US"/>
          </a:p>
        </p:txBody>
      </p:sp>
      <p:sp>
        <p:nvSpPr>
          <p:cNvPr id="39" name="Title 14">
            <a:extLst>
              <a:ext uri="{FF2B5EF4-FFF2-40B4-BE49-F238E27FC236}">
                <a16:creationId xmlns:a16="http://schemas.microsoft.com/office/drawing/2014/main" id="{3224236F-A804-0AB9-3CD4-8BB6E7831E07}"/>
              </a:ext>
            </a:extLst>
          </p:cNvPr>
          <p:cNvSpPr>
            <a:spLocks noGrp="1"/>
          </p:cNvSpPr>
          <p:nvPr userDrawn="1">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40" name="Text Placeholder 9">
            <a:extLst>
              <a:ext uri="{FF2B5EF4-FFF2-40B4-BE49-F238E27FC236}">
                <a16:creationId xmlns:a16="http://schemas.microsoft.com/office/drawing/2014/main" id="{00AAFA98-FCDC-8DC1-459D-1B46A2108161}"/>
              </a:ext>
            </a:extLst>
          </p:cNvPr>
          <p:cNvSpPr>
            <a:spLocks noGrp="1"/>
          </p:cNvSpPr>
          <p:nvPr userDrawn="1">
            <p:ph type="body" sz="quarter" idx="21"/>
          </p:nvPr>
        </p:nvSpPr>
        <p:spPr>
          <a:xfrm>
            <a:off x="495298" y="1060285"/>
            <a:ext cx="6426495" cy="396230"/>
          </a:xfrm>
        </p:spPr>
        <p:txBody>
          <a:bodyPr lIns="0" rIns="0">
            <a:noAutofit/>
          </a:bodyPr>
          <a:lstStyle>
            <a:lvl1pPr marL="0" indent="0">
              <a:lnSpc>
                <a:spcPct val="100000"/>
              </a:lnSpc>
              <a:spcBef>
                <a:spcPts val="0"/>
              </a:spcBef>
              <a:buNone/>
              <a:defRPr sz="1800" b="1">
                <a:solidFill>
                  <a:schemeClr val="tx1"/>
                </a:solidFill>
              </a:defRPr>
            </a:lvl1pPr>
          </a:lstStyle>
          <a:p>
            <a:pPr lvl="0"/>
            <a:endParaRPr lang="en-US"/>
          </a:p>
        </p:txBody>
      </p:sp>
      <p:sp>
        <p:nvSpPr>
          <p:cNvPr id="41" name="Text Placeholder 9">
            <a:extLst>
              <a:ext uri="{FF2B5EF4-FFF2-40B4-BE49-F238E27FC236}">
                <a16:creationId xmlns:a16="http://schemas.microsoft.com/office/drawing/2014/main" id="{68553820-25C7-DD33-E480-64702FECF487}"/>
              </a:ext>
            </a:extLst>
          </p:cNvPr>
          <p:cNvSpPr>
            <a:spLocks noGrp="1"/>
          </p:cNvSpPr>
          <p:nvPr userDrawn="1">
            <p:ph type="body" sz="quarter" idx="20"/>
          </p:nvPr>
        </p:nvSpPr>
        <p:spPr>
          <a:xfrm>
            <a:off x="980095" y="5444733"/>
            <a:ext cx="1095541" cy="695193"/>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200">
                <a:solidFill>
                  <a:schemeClr val="tx1"/>
                </a:solidFill>
              </a:defRPr>
            </a:lvl1pPr>
          </a:lstStyle>
          <a:p>
            <a:pPr lvl="0"/>
            <a:endParaRPr lang="en-US"/>
          </a:p>
        </p:txBody>
      </p:sp>
      <p:sp>
        <p:nvSpPr>
          <p:cNvPr id="42" name="Text Placeholder 9">
            <a:extLst>
              <a:ext uri="{FF2B5EF4-FFF2-40B4-BE49-F238E27FC236}">
                <a16:creationId xmlns:a16="http://schemas.microsoft.com/office/drawing/2014/main" id="{F3EC2B0C-569B-E8B2-38ED-9CE495E120F8}"/>
              </a:ext>
            </a:extLst>
          </p:cNvPr>
          <p:cNvSpPr>
            <a:spLocks noGrp="1"/>
          </p:cNvSpPr>
          <p:nvPr userDrawn="1">
            <p:ph type="body" sz="quarter" idx="22" hasCustomPrompt="1"/>
          </p:nvPr>
        </p:nvSpPr>
        <p:spPr>
          <a:xfrm>
            <a:off x="980095" y="5052806"/>
            <a:ext cx="1095541" cy="391628"/>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600">
                <a:solidFill>
                  <a:schemeClr val="tx1"/>
                </a:solidFill>
              </a:defRPr>
            </a:lvl1pPr>
          </a:lstStyle>
          <a:p>
            <a:pPr lvl="0"/>
            <a:r>
              <a:rPr lang="en-US"/>
              <a:t>Add a Title</a:t>
            </a:r>
          </a:p>
        </p:txBody>
      </p:sp>
      <p:sp>
        <p:nvSpPr>
          <p:cNvPr id="45" name="Text Placeholder 9">
            <a:extLst>
              <a:ext uri="{FF2B5EF4-FFF2-40B4-BE49-F238E27FC236}">
                <a16:creationId xmlns:a16="http://schemas.microsoft.com/office/drawing/2014/main" id="{E385CB38-4C18-5335-765D-379ADE3200E0}"/>
              </a:ext>
            </a:extLst>
          </p:cNvPr>
          <p:cNvSpPr>
            <a:spLocks noGrp="1"/>
          </p:cNvSpPr>
          <p:nvPr>
            <p:ph type="body" sz="quarter" idx="23"/>
          </p:nvPr>
        </p:nvSpPr>
        <p:spPr>
          <a:xfrm>
            <a:off x="2807349" y="5444733"/>
            <a:ext cx="1095541" cy="695193"/>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200">
                <a:solidFill>
                  <a:schemeClr val="tx1"/>
                </a:solidFill>
              </a:defRPr>
            </a:lvl1pPr>
          </a:lstStyle>
          <a:p>
            <a:pPr lvl="0"/>
            <a:endParaRPr lang="en-US"/>
          </a:p>
        </p:txBody>
      </p:sp>
      <p:sp>
        <p:nvSpPr>
          <p:cNvPr id="46" name="Text Placeholder 9">
            <a:extLst>
              <a:ext uri="{FF2B5EF4-FFF2-40B4-BE49-F238E27FC236}">
                <a16:creationId xmlns:a16="http://schemas.microsoft.com/office/drawing/2014/main" id="{52718AD1-1FCA-AEEC-4E68-FD85DDBC7E34}"/>
              </a:ext>
            </a:extLst>
          </p:cNvPr>
          <p:cNvSpPr>
            <a:spLocks noGrp="1"/>
          </p:cNvSpPr>
          <p:nvPr>
            <p:ph type="body" sz="quarter" idx="24" hasCustomPrompt="1"/>
          </p:nvPr>
        </p:nvSpPr>
        <p:spPr>
          <a:xfrm>
            <a:off x="2807349" y="5052806"/>
            <a:ext cx="1095541" cy="391628"/>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600">
                <a:solidFill>
                  <a:schemeClr val="tx1"/>
                </a:solidFill>
              </a:defRPr>
            </a:lvl1pPr>
          </a:lstStyle>
          <a:p>
            <a:pPr lvl="0"/>
            <a:r>
              <a:rPr lang="en-US"/>
              <a:t>Add a Title</a:t>
            </a:r>
          </a:p>
        </p:txBody>
      </p:sp>
      <p:sp>
        <p:nvSpPr>
          <p:cNvPr id="47" name="Text Placeholder 9">
            <a:extLst>
              <a:ext uri="{FF2B5EF4-FFF2-40B4-BE49-F238E27FC236}">
                <a16:creationId xmlns:a16="http://schemas.microsoft.com/office/drawing/2014/main" id="{A1AA4E3F-B856-D17F-B6B8-D2C5941378F7}"/>
              </a:ext>
            </a:extLst>
          </p:cNvPr>
          <p:cNvSpPr>
            <a:spLocks noGrp="1"/>
          </p:cNvSpPr>
          <p:nvPr>
            <p:ph type="body" sz="quarter" idx="25"/>
          </p:nvPr>
        </p:nvSpPr>
        <p:spPr>
          <a:xfrm>
            <a:off x="4634603" y="5444733"/>
            <a:ext cx="1095541" cy="695193"/>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200">
                <a:solidFill>
                  <a:schemeClr val="tx1"/>
                </a:solidFill>
              </a:defRPr>
            </a:lvl1pPr>
          </a:lstStyle>
          <a:p>
            <a:pPr lvl="0"/>
            <a:endParaRPr lang="en-US"/>
          </a:p>
        </p:txBody>
      </p:sp>
      <p:sp>
        <p:nvSpPr>
          <p:cNvPr id="48" name="Text Placeholder 9">
            <a:extLst>
              <a:ext uri="{FF2B5EF4-FFF2-40B4-BE49-F238E27FC236}">
                <a16:creationId xmlns:a16="http://schemas.microsoft.com/office/drawing/2014/main" id="{3E8A99B7-17F8-19D2-BFCF-A4A672A3B3CA}"/>
              </a:ext>
            </a:extLst>
          </p:cNvPr>
          <p:cNvSpPr>
            <a:spLocks noGrp="1"/>
          </p:cNvSpPr>
          <p:nvPr>
            <p:ph type="body" sz="quarter" idx="26" hasCustomPrompt="1"/>
          </p:nvPr>
        </p:nvSpPr>
        <p:spPr>
          <a:xfrm>
            <a:off x="4634603" y="5052806"/>
            <a:ext cx="1095541" cy="391628"/>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600">
                <a:solidFill>
                  <a:schemeClr val="tx1"/>
                </a:solidFill>
              </a:defRPr>
            </a:lvl1pPr>
          </a:lstStyle>
          <a:p>
            <a:pPr lvl="0"/>
            <a:r>
              <a:rPr lang="en-US"/>
              <a:t>Add a Title</a:t>
            </a:r>
          </a:p>
        </p:txBody>
      </p:sp>
      <p:sp>
        <p:nvSpPr>
          <p:cNvPr id="49" name="Text Placeholder 9">
            <a:extLst>
              <a:ext uri="{FF2B5EF4-FFF2-40B4-BE49-F238E27FC236}">
                <a16:creationId xmlns:a16="http://schemas.microsoft.com/office/drawing/2014/main" id="{CF5C89AA-2079-74DF-6F00-07345AC4D986}"/>
              </a:ext>
            </a:extLst>
          </p:cNvPr>
          <p:cNvSpPr>
            <a:spLocks noGrp="1"/>
          </p:cNvSpPr>
          <p:nvPr>
            <p:ph type="body" sz="quarter" idx="27"/>
          </p:nvPr>
        </p:nvSpPr>
        <p:spPr>
          <a:xfrm>
            <a:off x="6461857" y="5444733"/>
            <a:ext cx="1095541" cy="695193"/>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200">
                <a:solidFill>
                  <a:schemeClr val="tx1"/>
                </a:solidFill>
              </a:defRPr>
            </a:lvl1pPr>
          </a:lstStyle>
          <a:p>
            <a:pPr lvl="0"/>
            <a:endParaRPr lang="en-US"/>
          </a:p>
        </p:txBody>
      </p:sp>
      <p:sp>
        <p:nvSpPr>
          <p:cNvPr id="50" name="Text Placeholder 9">
            <a:extLst>
              <a:ext uri="{FF2B5EF4-FFF2-40B4-BE49-F238E27FC236}">
                <a16:creationId xmlns:a16="http://schemas.microsoft.com/office/drawing/2014/main" id="{85200E43-80C8-6958-5050-F7FD6B47525C}"/>
              </a:ext>
            </a:extLst>
          </p:cNvPr>
          <p:cNvSpPr>
            <a:spLocks noGrp="1"/>
          </p:cNvSpPr>
          <p:nvPr>
            <p:ph type="body" sz="quarter" idx="28" hasCustomPrompt="1"/>
          </p:nvPr>
        </p:nvSpPr>
        <p:spPr>
          <a:xfrm>
            <a:off x="6461857" y="5052806"/>
            <a:ext cx="1095541" cy="391628"/>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600">
                <a:solidFill>
                  <a:schemeClr val="tx1"/>
                </a:solidFill>
              </a:defRPr>
            </a:lvl1pPr>
          </a:lstStyle>
          <a:p>
            <a:pPr lvl="0"/>
            <a:r>
              <a:rPr lang="en-US"/>
              <a:t>Add a Title</a:t>
            </a:r>
          </a:p>
        </p:txBody>
      </p:sp>
      <p:sp>
        <p:nvSpPr>
          <p:cNvPr id="51" name="Text Placeholder 9">
            <a:extLst>
              <a:ext uri="{FF2B5EF4-FFF2-40B4-BE49-F238E27FC236}">
                <a16:creationId xmlns:a16="http://schemas.microsoft.com/office/drawing/2014/main" id="{4D7CB285-A351-0728-F4A4-8AD53021D9C3}"/>
              </a:ext>
            </a:extLst>
          </p:cNvPr>
          <p:cNvSpPr>
            <a:spLocks noGrp="1"/>
          </p:cNvSpPr>
          <p:nvPr>
            <p:ph type="body" sz="quarter" idx="29"/>
          </p:nvPr>
        </p:nvSpPr>
        <p:spPr>
          <a:xfrm>
            <a:off x="8289111" y="5444733"/>
            <a:ext cx="1095541" cy="695193"/>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200">
                <a:solidFill>
                  <a:schemeClr val="tx1"/>
                </a:solidFill>
              </a:defRPr>
            </a:lvl1pPr>
          </a:lstStyle>
          <a:p>
            <a:pPr lvl="0"/>
            <a:endParaRPr lang="en-US"/>
          </a:p>
        </p:txBody>
      </p:sp>
      <p:sp>
        <p:nvSpPr>
          <p:cNvPr id="52" name="Text Placeholder 9">
            <a:extLst>
              <a:ext uri="{FF2B5EF4-FFF2-40B4-BE49-F238E27FC236}">
                <a16:creationId xmlns:a16="http://schemas.microsoft.com/office/drawing/2014/main" id="{51500B33-7E58-FEB3-AAD4-6017433A6A48}"/>
              </a:ext>
            </a:extLst>
          </p:cNvPr>
          <p:cNvSpPr>
            <a:spLocks noGrp="1"/>
          </p:cNvSpPr>
          <p:nvPr>
            <p:ph type="body" sz="quarter" idx="30" hasCustomPrompt="1"/>
          </p:nvPr>
        </p:nvSpPr>
        <p:spPr>
          <a:xfrm>
            <a:off x="8289111" y="5052806"/>
            <a:ext cx="1095541" cy="391628"/>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600">
                <a:solidFill>
                  <a:schemeClr val="tx1"/>
                </a:solidFill>
              </a:defRPr>
            </a:lvl1pPr>
          </a:lstStyle>
          <a:p>
            <a:pPr lvl="0"/>
            <a:r>
              <a:rPr lang="en-US"/>
              <a:t>Add a Title</a:t>
            </a:r>
          </a:p>
        </p:txBody>
      </p:sp>
      <p:sp>
        <p:nvSpPr>
          <p:cNvPr id="53" name="Text Placeholder 9">
            <a:extLst>
              <a:ext uri="{FF2B5EF4-FFF2-40B4-BE49-F238E27FC236}">
                <a16:creationId xmlns:a16="http://schemas.microsoft.com/office/drawing/2014/main" id="{EAFD903A-073E-ED5E-5B12-EE789862EC07}"/>
              </a:ext>
            </a:extLst>
          </p:cNvPr>
          <p:cNvSpPr>
            <a:spLocks noGrp="1"/>
          </p:cNvSpPr>
          <p:nvPr>
            <p:ph type="body" sz="quarter" idx="31"/>
          </p:nvPr>
        </p:nvSpPr>
        <p:spPr>
          <a:xfrm>
            <a:off x="10116363" y="5444733"/>
            <a:ext cx="1095541" cy="695193"/>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200">
                <a:solidFill>
                  <a:schemeClr val="tx1"/>
                </a:solidFill>
              </a:defRPr>
            </a:lvl1pPr>
          </a:lstStyle>
          <a:p>
            <a:pPr lvl="0"/>
            <a:endParaRPr lang="en-US"/>
          </a:p>
        </p:txBody>
      </p:sp>
      <p:sp>
        <p:nvSpPr>
          <p:cNvPr id="54" name="Text Placeholder 9">
            <a:extLst>
              <a:ext uri="{FF2B5EF4-FFF2-40B4-BE49-F238E27FC236}">
                <a16:creationId xmlns:a16="http://schemas.microsoft.com/office/drawing/2014/main" id="{272516DE-FF68-8AFB-3ACA-B8D68433A516}"/>
              </a:ext>
            </a:extLst>
          </p:cNvPr>
          <p:cNvSpPr>
            <a:spLocks noGrp="1"/>
          </p:cNvSpPr>
          <p:nvPr>
            <p:ph type="body" sz="quarter" idx="32" hasCustomPrompt="1"/>
          </p:nvPr>
        </p:nvSpPr>
        <p:spPr>
          <a:xfrm>
            <a:off x="10116363" y="5052806"/>
            <a:ext cx="1095541" cy="391628"/>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600">
                <a:solidFill>
                  <a:schemeClr val="tx1"/>
                </a:solidFill>
              </a:defRPr>
            </a:lvl1pPr>
          </a:lstStyle>
          <a:p>
            <a:pPr lvl="0"/>
            <a:r>
              <a:rPr lang="en-US"/>
              <a:t>Add a Title</a:t>
            </a:r>
          </a:p>
        </p:txBody>
      </p:sp>
      <p:sp>
        <p:nvSpPr>
          <p:cNvPr id="2" name="TextBox 1">
            <a:extLst>
              <a:ext uri="{FF2B5EF4-FFF2-40B4-BE49-F238E27FC236}">
                <a16:creationId xmlns:a16="http://schemas.microsoft.com/office/drawing/2014/main" id="{860CA614-17F4-4963-D434-72DA0B50B3CF}"/>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Kinetix Health Group 2026</a:t>
            </a:r>
          </a:p>
        </p:txBody>
      </p:sp>
    </p:spTree>
    <p:extLst>
      <p:ext uri="{BB962C8B-B14F-4D97-AF65-F5344CB8AC3E}">
        <p14:creationId xmlns:p14="http://schemas.microsoft.com/office/powerpoint/2010/main" val="6239974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ervice">
    <p:spTree>
      <p:nvGrpSpPr>
        <p:cNvPr id="1" name=""/>
        <p:cNvGrpSpPr/>
        <p:nvPr/>
      </p:nvGrpSpPr>
      <p:grpSpPr>
        <a:xfrm>
          <a:off x="0" y="0"/>
          <a:ext cx="0" cy="0"/>
          <a:chOff x="0" y="0"/>
          <a:chExt cx="0" cy="0"/>
        </a:xfrm>
      </p:grpSpPr>
      <p:sp>
        <p:nvSpPr>
          <p:cNvPr id="28" name="Text Placeholder 9">
            <a:extLst>
              <a:ext uri="{FF2B5EF4-FFF2-40B4-BE49-F238E27FC236}">
                <a16:creationId xmlns:a16="http://schemas.microsoft.com/office/drawing/2014/main" id="{7435FAC4-54B7-8BE3-7F17-6E1845C6FAED}"/>
              </a:ext>
            </a:extLst>
          </p:cNvPr>
          <p:cNvSpPr>
            <a:spLocks noGrp="1"/>
          </p:cNvSpPr>
          <p:nvPr>
            <p:ph type="body" sz="quarter" idx="22" hasCustomPrompt="1"/>
          </p:nvPr>
        </p:nvSpPr>
        <p:spPr>
          <a:xfrm>
            <a:off x="511046" y="1763117"/>
            <a:ext cx="2492508" cy="4601024"/>
          </a:xfrm>
          <a:prstGeom prst="roundRect">
            <a:avLst>
              <a:gd name="adj" fmla="val 8344"/>
            </a:avLst>
          </a:prstGeom>
          <a:solidFill>
            <a:schemeClr val="accent3"/>
          </a:solidFill>
        </p:spPr>
        <p:txBody>
          <a:bodyPr lIns="182880" tIns="91440" rIns="91440" bIns="91440">
            <a:noAutofit/>
          </a:bodyPr>
          <a:lstStyle>
            <a:lvl1pPr marL="0" indent="0">
              <a:lnSpc>
                <a:spcPct val="100000"/>
              </a:lnSpc>
              <a:spcBef>
                <a:spcPts val="0"/>
              </a:spcBef>
              <a:spcAft>
                <a:spcPts val="1200"/>
              </a:spcAft>
              <a:buFont typeface="Arial" panose="020B0604020202020204" pitchFamily="34" charset="0"/>
              <a:buNone/>
              <a:defRPr sz="2000" b="0">
                <a:solidFill>
                  <a:schemeClr val="tx1"/>
                </a:solidFill>
                <a:latin typeface="+mj-lt"/>
              </a:defRPr>
            </a:lvl1pPr>
          </a:lstStyle>
          <a:p>
            <a:pPr lvl="0"/>
            <a:r>
              <a:rPr lang="en-US"/>
              <a:t>Strategy</a:t>
            </a:r>
          </a:p>
        </p:txBody>
      </p:sp>
      <p:sp>
        <p:nvSpPr>
          <p:cNvPr id="26" name="Title 14">
            <a:extLst>
              <a:ext uri="{FF2B5EF4-FFF2-40B4-BE49-F238E27FC236}">
                <a16:creationId xmlns:a16="http://schemas.microsoft.com/office/drawing/2014/main" id="{9D304DFD-E3F6-1396-C78E-C6C2D792EB1E}"/>
              </a:ext>
            </a:extLst>
          </p:cNvPr>
          <p:cNvSpPr>
            <a:spLocks noGrp="1"/>
          </p:cNvSpPr>
          <p:nvPr userDrawn="1">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27" name="Text Placeholder 9">
            <a:extLst>
              <a:ext uri="{FF2B5EF4-FFF2-40B4-BE49-F238E27FC236}">
                <a16:creationId xmlns:a16="http://schemas.microsoft.com/office/drawing/2014/main" id="{FDBD882B-06C7-6383-78AA-D69AAE65E86F}"/>
              </a:ext>
            </a:extLst>
          </p:cNvPr>
          <p:cNvSpPr>
            <a:spLocks noGrp="1"/>
          </p:cNvSpPr>
          <p:nvPr userDrawn="1">
            <p:ph type="body" sz="quarter" idx="21"/>
          </p:nvPr>
        </p:nvSpPr>
        <p:spPr>
          <a:xfrm>
            <a:off x="495298" y="1060285"/>
            <a:ext cx="6426495" cy="396230"/>
          </a:xfrm>
        </p:spPr>
        <p:txBody>
          <a:bodyPr lIns="0" rIns="0">
            <a:noAutofit/>
          </a:bodyPr>
          <a:lstStyle>
            <a:lvl1pPr marL="0" indent="0">
              <a:lnSpc>
                <a:spcPct val="100000"/>
              </a:lnSpc>
              <a:spcBef>
                <a:spcPts val="0"/>
              </a:spcBef>
              <a:buNone/>
              <a:defRPr sz="1800" b="1">
                <a:solidFill>
                  <a:schemeClr val="tx1"/>
                </a:solidFill>
              </a:defRPr>
            </a:lvl1pPr>
          </a:lstStyle>
          <a:p>
            <a:pPr lvl="0"/>
            <a:endParaRPr lang="en-US"/>
          </a:p>
        </p:txBody>
      </p:sp>
      <p:sp>
        <p:nvSpPr>
          <p:cNvPr id="29" name="Text Placeholder 9">
            <a:extLst>
              <a:ext uri="{FF2B5EF4-FFF2-40B4-BE49-F238E27FC236}">
                <a16:creationId xmlns:a16="http://schemas.microsoft.com/office/drawing/2014/main" id="{29CA5A07-C9F5-50D9-D6BC-3FE1AE5887E1}"/>
              </a:ext>
            </a:extLst>
          </p:cNvPr>
          <p:cNvSpPr>
            <a:spLocks noGrp="1"/>
          </p:cNvSpPr>
          <p:nvPr>
            <p:ph type="body" sz="quarter" idx="17"/>
          </p:nvPr>
        </p:nvSpPr>
        <p:spPr>
          <a:xfrm>
            <a:off x="698908" y="3433859"/>
            <a:ext cx="1528606" cy="329265"/>
          </a:xfrm>
          <a:prstGeom prst="roundRect">
            <a:avLst>
              <a:gd name="adj" fmla="val 50000"/>
            </a:avLst>
          </a:prstGeom>
          <a:solidFill>
            <a:schemeClr val="accent1"/>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050">
                <a:solidFill>
                  <a:schemeClr val="bg1"/>
                </a:solidFill>
              </a:defRPr>
            </a:lvl1pPr>
          </a:lstStyle>
          <a:p>
            <a:pPr lvl="0"/>
            <a:endParaRPr lang="en-US"/>
          </a:p>
        </p:txBody>
      </p:sp>
      <p:sp>
        <p:nvSpPr>
          <p:cNvPr id="31" name="Picture Placeholder 30">
            <a:extLst>
              <a:ext uri="{FF2B5EF4-FFF2-40B4-BE49-F238E27FC236}">
                <a16:creationId xmlns:a16="http://schemas.microsoft.com/office/drawing/2014/main" id="{5BED2FAF-49F4-8008-9AB2-C7754B129BBC}"/>
              </a:ext>
            </a:extLst>
          </p:cNvPr>
          <p:cNvSpPr>
            <a:spLocks noGrp="1"/>
          </p:cNvSpPr>
          <p:nvPr>
            <p:ph type="pic" sz="quarter" idx="23"/>
          </p:nvPr>
        </p:nvSpPr>
        <p:spPr>
          <a:xfrm>
            <a:off x="511046" y="3962616"/>
            <a:ext cx="2496312" cy="2401525"/>
          </a:xfrm>
          <a:solidFill>
            <a:schemeClr val="accent6"/>
          </a:solidFill>
        </p:spPr>
        <p:txBody>
          <a:bodyPr vert="horz" lIns="91440" tIns="45720" rIns="91440" bIns="45720" rtlCol="0">
            <a:normAutofit/>
          </a:bodyPr>
          <a:lstStyle>
            <a:lvl1pPr>
              <a:defRPr lang="en-US" sz="1400"/>
            </a:lvl1pPr>
          </a:lstStyle>
          <a:p>
            <a:pPr marL="0" lvl="0" indent="0">
              <a:buNone/>
            </a:pPr>
            <a:endParaRPr lang="en-US" dirty="0"/>
          </a:p>
        </p:txBody>
      </p:sp>
      <p:sp>
        <p:nvSpPr>
          <p:cNvPr id="33" name="Text Placeholder 9">
            <a:extLst>
              <a:ext uri="{FF2B5EF4-FFF2-40B4-BE49-F238E27FC236}">
                <a16:creationId xmlns:a16="http://schemas.microsoft.com/office/drawing/2014/main" id="{524CBA2E-D85E-F659-4859-382709B5DEB7}"/>
              </a:ext>
            </a:extLst>
          </p:cNvPr>
          <p:cNvSpPr>
            <a:spLocks noGrp="1"/>
          </p:cNvSpPr>
          <p:nvPr>
            <p:ph type="body" sz="quarter" idx="24" hasCustomPrompt="1"/>
          </p:nvPr>
        </p:nvSpPr>
        <p:spPr>
          <a:xfrm>
            <a:off x="3406641" y="1763117"/>
            <a:ext cx="2492508" cy="4601024"/>
          </a:xfrm>
          <a:prstGeom prst="roundRect">
            <a:avLst>
              <a:gd name="adj" fmla="val 8344"/>
            </a:avLst>
          </a:prstGeom>
          <a:solidFill>
            <a:schemeClr val="accent3"/>
          </a:solidFill>
        </p:spPr>
        <p:txBody>
          <a:bodyPr lIns="182880" tIns="91440" rIns="91440" bIns="91440">
            <a:noAutofit/>
          </a:bodyPr>
          <a:lstStyle>
            <a:lvl1pPr marL="0" indent="0">
              <a:lnSpc>
                <a:spcPct val="100000"/>
              </a:lnSpc>
              <a:spcBef>
                <a:spcPts val="0"/>
              </a:spcBef>
              <a:spcAft>
                <a:spcPts val="1200"/>
              </a:spcAft>
              <a:buFont typeface="Arial" panose="020B0604020202020204" pitchFamily="34" charset="0"/>
              <a:buNone/>
              <a:defRPr sz="2000" b="0">
                <a:solidFill>
                  <a:schemeClr val="tx1"/>
                </a:solidFill>
                <a:latin typeface="+mj-lt"/>
              </a:defRPr>
            </a:lvl1pPr>
          </a:lstStyle>
          <a:p>
            <a:pPr lvl="0"/>
            <a:r>
              <a:rPr lang="en-US"/>
              <a:t>Strategy</a:t>
            </a:r>
          </a:p>
        </p:txBody>
      </p:sp>
      <p:sp>
        <p:nvSpPr>
          <p:cNvPr id="34" name="Text Placeholder 9">
            <a:extLst>
              <a:ext uri="{FF2B5EF4-FFF2-40B4-BE49-F238E27FC236}">
                <a16:creationId xmlns:a16="http://schemas.microsoft.com/office/drawing/2014/main" id="{5B99DA38-2031-B66C-A083-94A3CB0AE001}"/>
              </a:ext>
            </a:extLst>
          </p:cNvPr>
          <p:cNvSpPr>
            <a:spLocks noGrp="1"/>
          </p:cNvSpPr>
          <p:nvPr>
            <p:ph type="body" sz="quarter" idx="25"/>
          </p:nvPr>
        </p:nvSpPr>
        <p:spPr>
          <a:xfrm>
            <a:off x="3594503" y="3433859"/>
            <a:ext cx="1528606" cy="329265"/>
          </a:xfrm>
          <a:prstGeom prst="roundRect">
            <a:avLst>
              <a:gd name="adj" fmla="val 50000"/>
            </a:avLst>
          </a:prstGeom>
          <a:solidFill>
            <a:schemeClr val="accent1"/>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050">
                <a:solidFill>
                  <a:schemeClr val="bg1"/>
                </a:solidFill>
              </a:defRPr>
            </a:lvl1pPr>
          </a:lstStyle>
          <a:p>
            <a:pPr lvl="0"/>
            <a:endParaRPr lang="en-US"/>
          </a:p>
        </p:txBody>
      </p:sp>
      <p:sp>
        <p:nvSpPr>
          <p:cNvPr id="35" name="Picture Placeholder 30">
            <a:extLst>
              <a:ext uri="{FF2B5EF4-FFF2-40B4-BE49-F238E27FC236}">
                <a16:creationId xmlns:a16="http://schemas.microsoft.com/office/drawing/2014/main" id="{024BDC4D-28C3-EC3E-456F-9029B6B4ACF8}"/>
              </a:ext>
            </a:extLst>
          </p:cNvPr>
          <p:cNvSpPr>
            <a:spLocks noGrp="1"/>
          </p:cNvSpPr>
          <p:nvPr>
            <p:ph type="pic" sz="quarter" idx="26"/>
          </p:nvPr>
        </p:nvSpPr>
        <p:spPr>
          <a:xfrm>
            <a:off x="3406641" y="3962616"/>
            <a:ext cx="2496312" cy="2401525"/>
          </a:xfrm>
          <a:solidFill>
            <a:schemeClr val="accent6"/>
          </a:solidFill>
        </p:spPr>
        <p:txBody>
          <a:bodyPr vert="horz" lIns="91440" tIns="45720" rIns="91440" bIns="45720" rtlCol="0">
            <a:normAutofit/>
          </a:bodyPr>
          <a:lstStyle>
            <a:lvl1pPr>
              <a:defRPr lang="en-US" sz="1400"/>
            </a:lvl1pPr>
          </a:lstStyle>
          <a:p>
            <a:pPr marL="0" lvl="0" indent="0">
              <a:buNone/>
            </a:pPr>
            <a:endParaRPr lang="en-US" dirty="0"/>
          </a:p>
        </p:txBody>
      </p:sp>
      <p:sp>
        <p:nvSpPr>
          <p:cNvPr id="36" name="Text Placeholder 9">
            <a:extLst>
              <a:ext uri="{FF2B5EF4-FFF2-40B4-BE49-F238E27FC236}">
                <a16:creationId xmlns:a16="http://schemas.microsoft.com/office/drawing/2014/main" id="{5A4EA062-A393-41BB-F4C1-CA8A45571829}"/>
              </a:ext>
            </a:extLst>
          </p:cNvPr>
          <p:cNvSpPr>
            <a:spLocks noGrp="1"/>
          </p:cNvSpPr>
          <p:nvPr>
            <p:ph type="body" sz="quarter" idx="27" hasCustomPrompt="1"/>
          </p:nvPr>
        </p:nvSpPr>
        <p:spPr>
          <a:xfrm>
            <a:off x="6302236" y="1763117"/>
            <a:ext cx="2492508" cy="4601024"/>
          </a:xfrm>
          <a:prstGeom prst="roundRect">
            <a:avLst>
              <a:gd name="adj" fmla="val 8344"/>
            </a:avLst>
          </a:prstGeom>
          <a:solidFill>
            <a:schemeClr val="accent3"/>
          </a:solidFill>
        </p:spPr>
        <p:txBody>
          <a:bodyPr lIns="182880" tIns="91440" rIns="91440" bIns="91440">
            <a:noAutofit/>
          </a:bodyPr>
          <a:lstStyle>
            <a:lvl1pPr marL="0" indent="0">
              <a:lnSpc>
                <a:spcPct val="100000"/>
              </a:lnSpc>
              <a:spcBef>
                <a:spcPts val="0"/>
              </a:spcBef>
              <a:spcAft>
                <a:spcPts val="1200"/>
              </a:spcAft>
              <a:buFont typeface="Arial" panose="020B0604020202020204" pitchFamily="34" charset="0"/>
              <a:buNone/>
              <a:defRPr sz="2000" b="0">
                <a:solidFill>
                  <a:schemeClr val="tx1"/>
                </a:solidFill>
                <a:latin typeface="+mj-lt"/>
              </a:defRPr>
            </a:lvl1pPr>
          </a:lstStyle>
          <a:p>
            <a:pPr lvl="0"/>
            <a:r>
              <a:rPr lang="en-US"/>
              <a:t>Strategy</a:t>
            </a:r>
          </a:p>
        </p:txBody>
      </p:sp>
      <p:sp>
        <p:nvSpPr>
          <p:cNvPr id="37" name="Text Placeholder 9">
            <a:extLst>
              <a:ext uri="{FF2B5EF4-FFF2-40B4-BE49-F238E27FC236}">
                <a16:creationId xmlns:a16="http://schemas.microsoft.com/office/drawing/2014/main" id="{71441F45-A895-F422-017F-ACA47C897587}"/>
              </a:ext>
            </a:extLst>
          </p:cNvPr>
          <p:cNvSpPr>
            <a:spLocks noGrp="1"/>
          </p:cNvSpPr>
          <p:nvPr>
            <p:ph type="body" sz="quarter" idx="28"/>
          </p:nvPr>
        </p:nvSpPr>
        <p:spPr>
          <a:xfrm>
            <a:off x="6490098" y="3433859"/>
            <a:ext cx="1528606" cy="329265"/>
          </a:xfrm>
          <a:prstGeom prst="roundRect">
            <a:avLst>
              <a:gd name="adj" fmla="val 50000"/>
            </a:avLst>
          </a:prstGeom>
          <a:solidFill>
            <a:schemeClr val="accent1"/>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050">
                <a:solidFill>
                  <a:schemeClr val="bg1"/>
                </a:solidFill>
              </a:defRPr>
            </a:lvl1pPr>
          </a:lstStyle>
          <a:p>
            <a:pPr lvl="0"/>
            <a:endParaRPr lang="en-US"/>
          </a:p>
        </p:txBody>
      </p:sp>
      <p:sp>
        <p:nvSpPr>
          <p:cNvPr id="38" name="Picture Placeholder 30">
            <a:extLst>
              <a:ext uri="{FF2B5EF4-FFF2-40B4-BE49-F238E27FC236}">
                <a16:creationId xmlns:a16="http://schemas.microsoft.com/office/drawing/2014/main" id="{523EFD1D-38E0-51D4-3F78-385E642C0C2D}"/>
              </a:ext>
            </a:extLst>
          </p:cNvPr>
          <p:cNvSpPr>
            <a:spLocks noGrp="1"/>
          </p:cNvSpPr>
          <p:nvPr>
            <p:ph type="pic" sz="quarter" idx="29"/>
          </p:nvPr>
        </p:nvSpPr>
        <p:spPr>
          <a:xfrm>
            <a:off x="6302236" y="3962616"/>
            <a:ext cx="2496312" cy="2401525"/>
          </a:xfrm>
          <a:solidFill>
            <a:schemeClr val="accent6"/>
          </a:solidFill>
        </p:spPr>
        <p:txBody>
          <a:bodyPr vert="horz" lIns="91440" tIns="45720" rIns="91440" bIns="45720" rtlCol="0">
            <a:normAutofit/>
          </a:bodyPr>
          <a:lstStyle>
            <a:lvl1pPr>
              <a:defRPr lang="en-US" sz="1400"/>
            </a:lvl1pPr>
          </a:lstStyle>
          <a:p>
            <a:pPr marL="0" lvl="0" indent="0">
              <a:buNone/>
            </a:pPr>
            <a:endParaRPr lang="en-US" dirty="0"/>
          </a:p>
        </p:txBody>
      </p:sp>
      <p:sp>
        <p:nvSpPr>
          <p:cNvPr id="39" name="Text Placeholder 9">
            <a:extLst>
              <a:ext uri="{FF2B5EF4-FFF2-40B4-BE49-F238E27FC236}">
                <a16:creationId xmlns:a16="http://schemas.microsoft.com/office/drawing/2014/main" id="{0B2B139E-A99D-D646-A491-D385E10E55DF}"/>
              </a:ext>
            </a:extLst>
          </p:cNvPr>
          <p:cNvSpPr>
            <a:spLocks noGrp="1"/>
          </p:cNvSpPr>
          <p:nvPr>
            <p:ph type="body" sz="quarter" idx="30" hasCustomPrompt="1"/>
          </p:nvPr>
        </p:nvSpPr>
        <p:spPr>
          <a:xfrm>
            <a:off x="9197831" y="1763117"/>
            <a:ext cx="2492508" cy="4601024"/>
          </a:xfrm>
          <a:prstGeom prst="roundRect">
            <a:avLst>
              <a:gd name="adj" fmla="val 8344"/>
            </a:avLst>
          </a:prstGeom>
          <a:solidFill>
            <a:schemeClr val="accent3"/>
          </a:solidFill>
        </p:spPr>
        <p:txBody>
          <a:bodyPr lIns="182880" tIns="91440" rIns="91440" bIns="91440">
            <a:noAutofit/>
          </a:bodyPr>
          <a:lstStyle>
            <a:lvl1pPr marL="0" indent="0">
              <a:lnSpc>
                <a:spcPct val="100000"/>
              </a:lnSpc>
              <a:spcBef>
                <a:spcPts val="0"/>
              </a:spcBef>
              <a:spcAft>
                <a:spcPts val="1200"/>
              </a:spcAft>
              <a:buFont typeface="Arial" panose="020B0604020202020204" pitchFamily="34" charset="0"/>
              <a:buNone/>
              <a:defRPr sz="2000" b="0">
                <a:solidFill>
                  <a:schemeClr val="tx1"/>
                </a:solidFill>
                <a:latin typeface="+mj-lt"/>
              </a:defRPr>
            </a:lvl1pPr>
          </a:lstStyle>
          <a:p>
            <a:pPr lvl="0"/>
            <a:r>
              <a:rPr lang="en-US"/>
              <a:t>Strategy</a:t>
            </a:r>
          </a:p>
        </p:txBody>
      </p:sp>
      <p:sp>
        <p:nvSpPr>
          <p:cNvPr id="40" name="Text Placeholder 9">
            <a:extLst>
              <a:ext uri="{FF2B5EF4-FFF2-40B4-BE49-F238E27FC236}">
                <a16:creationId xmlns:a16="http://schemas.microsoft.com/office/drawing/2014/main" id="{27A37FE7-D2F3-C504-BD9D-847D756FBD4D}"/>
              </a:ext>
            </a:extLst>
          </p:cNvPr>
          <p:cNvSpPr>
            <a:spLocks noGrp="1"/>
          </p:cNvSpPr>
          <p:nvPr>
            <p:ph type="body" sz="quarter" idx="31"/>
          </p:nvPr>
        </p:nvSpPr>
        <p:spPr>
          <a:xfrm>
            <a:off x="9385693" y="3433859"/>
            <a:ext cx="1528606" cy="329265"/>
          </a:xfrm>
          <a:prstGeom prst="roundRect">
            <a:avLst>
              <a:gd name="adj" fmla="val 50000"/>
            </a:avLst>
          </a:prstGeom>
          <a:solidFill>
            <a:schemeClr val="accent1"/>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050">
                <a:solidFill>
                  <a:schemeClr val="bg1"/>
                </a:solidFill>
              </a:defRPr>
            </a:lvl1pPr>
          </a:lstStyle>
          <a:p>
            <a:pPr lvl="0"/>
            <a:endParaRPr lang="en-US"/>
          </a:p>
        </p:txBody>
      </p:sp>
      <p:sp>
        <p:nvSpPr>
          <p:cNvPr id="41" name="Picture Placeholder 30">
            <a:extLst>
              <a:ext uri="{FF2B5EF4-FFF2-40B4-BE49-F238E27FC236}">
                <a16:creationId xmlns:a16="http://schemas.microsoft.com/office/drawing/2014/main" id="{CA6F419B-2ACD-5F33-75AF-EDA9AC3A4E18}"/>
              </a:ext>
            </a:extLst>
          </p:cNvPr>
          <p:cNvSpPr>
            <a:spLocks noGrp="1"/>
          </p:cNvSpPr>
          <p:nvPr>
            <p:ph type="pic" sz="quarter" idx="32"/>
          </p:nvPr>
        </p:nvSpPr>
        <p:spPr>
          <a:xfrm>
            <a:off x="9197831" y="3962616"/>
            <a:ext cx="2496312" cy="2401525"/>
          </a:xfrm>
          <a:solidFill>
            <a:schemeClr val="accent6"/>
          </a:solidFill>
        </p:spPr>
        <p:txBody>
          <a:bodyPr vert="horz" lIns="91440" tIns="45720" rIns="91440" bIns="45720" rtlCol="0">
            <a:normAutofit/>
          </a:bodyPr>
          <a:lstStyle>
            <a:lvl1pPr>
              <a:defRPr lang="en-US" sz="1400"/>
            </a:lvl1pPr>
          </a:lstStyle>
          <a:p>
            <a:pPr marL="0" lvl="0" indent="0">
              <a:buNone/>
            </a:pPr>
            <a:endParaRPr lang="en-US" dirty="0"/>
          </a:p>
        </p:txBody>
      </p:sp>
      <p:sp>
        <p:nvSpPr>
          <p:cNvPr id="2" name="TextBox 1">
            <a:extLst>
              <a:ext uri="{FF2B5EF4-FFF2-40B4-BE49-F238E27FC236}">
                <a16:creationId xmlns:a16="http://schemas.microsoft.com/office/drawing/2014/main" id="{B9513C82-A90B-FABE-1355-C6568C32D342}"/>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Kinetix Health Group 2026</a:t>
            </a:r>
          </a:p>
        </p:txBody>
      </p:sp>
    </p:spTree>
    <p:extLst>
      <p:ext uri="{BB962C8B-B14F-4D97-AF65-F5344CB8AC3E}">
        <p14:creationId xmlns:p14="http://schemas.microsoft.com/office/powerpoint/2010/main" val="338912050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rvices 2">
    <p:spTree>
      <p:nvGrpSpPr>
        <p:cNvPr id="1" name=""/>
        <p:cNvGrpSpPr/>
        <p:nvPr/>
      </p:nvGrpSpPr>
      <p:grpSpPr>
        <a:xfrm>
          <a:off x="0" y="0"/>
          <a:ext cx="0" cy="0"/>
          <a:chOff x="0" y="0"/>
          <a:chExt cx="0" cy="0"/>
        </a:xfrm>
      </p:grpSpPr>
      <p:sp>
        <p:nvSpPr>
          <p:cNvPr id="35" name="Text Placeholder 9">
            <a:extLst>
              <a:ext uri="{FF2B5EF4-FFF2-40B4-BE49-F238E27FC236}">
                <a16:creationId xmlns:a16="http://schemas.microsoft.com/office/drawing/2014/main" id="{B9D4C8CE-FB30-E5C8-C182-B04899CFA779}"/>
              </a:ext>
            </a:extLst>
          </p:cNvPr>
          <p:cNvSpPr>
            <a:spLocks noGrp="1"/>
          </p:cNvSpPr>
          <p:nvPr>
            <p:ph type="body" sz="quarter" idx="22" hasCustomPrompt="1"/>
          </p:nvPr>
        </p:nvSpPr>
        <p:spPr>
          <a:xfrm>
            <a:off x="511046" y="1763117"/>
            <a:ext cx="2492508" cy="4552667"/>
          </a:xfrm>
          <a:prstGeom prst="roundRect">
            <a:avLst>
              <a:gd name="adj" fmla="val 8344"/>
            </a:avLst>
          </a:prstGeom>
          <a:solidFill>
            <a:schemeClr val="accent3"/>
          </a:solidFill>
        </p:spPr>
        <p:txBody>
          <a:bodyPr lIns="182880" tIns="822960" rIns="91440" bIns="91440">
            <a:noAutofit/>
          </a:bodyPr>
          <a:lstStyle>
            <a:lvl1pPr marL="0" indent="0">
              <a:lnSpc>
                <a:spcPct val="100000"/>
              </a:lnSpc>
              <a:spcBef>
                <a:spcPts val="0"/>
              </a:spcBef>
              <a:spcAft>
                <a:spcPts val="1200"/>
              </a:spcAft>
              <a:buFont typeface="Arial" panose="020B0604020202020204" pitchFamily="34" charset="0"/>
              <a:buNone/>
              <a:defRPr sz="2000" b="0">
                <a:solidFill>
                  <a:schemeClr val="tx1"/>
                </a:solidFill>
                <a:latin typeface="+mj-lt"/>
              </a:defRPr>
            </a:lvl1pPr>
          </a:lstStyle>
          <a:p>
            <a:pPr lvl="0"/>
            <a:r>
              <a:rPr lang="en-US"/>
              <a:t>Strategy</a:t>
            </a:r>
          </a:p>
        </p:txBody>
      </p:sp>
      <p:sp>
        <p:nvSpPr>
          <p:cNvPr id="33" name="Title 14">
            <a:extLst>
              <a:ext uri="{FF2B5EF4-FFF2-40B4-BE49-F238E27FC236}">
                <a16:creationId xmlns:a16="http://schemas.microsoft.com/office/drawing/2014/main" id="{DACFBDF4-FF59-3BB9-6478-B3B9BAA3FD66}"/>
              </a:ext>
            </a:extLst>
          </p:cNvPr>
          <p:cNvSpPr>
            <a:spLocks noGrp="1"/>
          </p:cNvSpPr>
          <p:nvPr>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34" name="Text Placeholder 9">
            <a:extLst>
              <a:ext uri="{FF2B5EF4-FFF2-40B4-BE49-F238E27FC236}">
                <a16:creationId xmlns:a16="http://schemas.microsoft.com/office/drawing/2014/main" id="{93070D09-2C8B-AEE7-FE12-FF0F2456EEE4}"/>
              </a:ext>
            </a:extLst>
          </p:cNvPr>
          <p:cNvSpPr>
            <a:spLocks noGrp="1"/>
          </p:cNvSpPr>
          <p:nvPr>
            <p:ph type="body" sz="quarter" idx="21"/>
          </p:nvPr>
        </p:nvSpPr>
        <p:spPr>
          <a:xfrm>
            <a:off x="495298" y="1060285"/>
            <a:ext cx="6426495" cy="396230"/>
          </a:xfrm>
        </p:spPr>
        <p:txBody>
          <a:bodyPr lIns="0" rIns="0">
            <a:noAutofit/>
          </a:bodyPr>
          <a:lstStyle>
            <a:lvl1pPr marL="0" indent="0">
              <a:lnSpc>
                <a:spcPct val="100000"/>
              </a:lnSpc>
              <a:spcBef>
                <a:spcPts val="0"/>
              </a:spcBef>
              <a:buNone/>
              <a:defRPr sz="1800" b="1">
                <a:solidFill>
                  <a:schemeClr val="tx1"/>
                </a:solidFill>
              </a:defRPr>
            </a:lvl1pPr>
          </a:lstStyle>
          <a:p>
            <a:pPr lvl="0"/>
            <a:endParaRPr lang="en-US"/>
          </a:p>
        </p:txBody>
      </p:sp>
      <p:sp>
        <p:nvSpPr>
          <p:cNvPr id="36" name="Text Placeholder 9">
            <a:extLst>
              <a:ext uri="{FF2B5EF4-FFF2-40B4-BE49-F238E27FC236}">
                <a16:creationId xmlns:a16="http://schemas.microsoft.com/office/drawing/2014/main" id="{6C11DF83-2D7A-9834-97F4-3C31EB1CD571}"/>
              </a:ext>
            </a:extLst>
          </p:cNvPr>
          <p:cNvSpPr>
            <a:spLocks noGrp="1"/>
          </p:cNvSpPr>
          <p:nvPr>
            <p:ph type="body" sz="quarter" idx="17"/>
          </p:nvPr>
        </p:nvSpPr>
        <p:spPr>
          <a:xfrm>
            <a:off x="698908" y="5664103"/>
            <a:ext cx="1528606" cy="329265"/>
          </a:xfrm>
          <a:prstGeom prst="roundRect">
            <a:avLst>
              <a:gd name="adj" fmla="val 50000"/>
            </a:avLst>
          </a:prstGeom>
          <a:solidFill>
            <a:schemeClr val="accent1"/>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050">
                <a:solidFill>
                  <a:schemeClr val="bg1"/>
                </a:solidFill>
              </a:defRPr>
            </a:lvl1pPr>
          </a:lstStyle>
          <a:p>
            <a:pPr lvl="0"/>
            <a:endParaRPr lang="en-US"/>
          </a:p>
        </p:txBody>
      </p:sp>
      <p:sp>
        <p:nvSpPr>
          <p:cNvPr id="38" name="Text Placeholder 9">
            <a:extLst>
              <a:ext uri="{FF2B5EF4-FFF2-40B4-BE49-F238E27FC236}">
                <a16:creationId xmlns:a16="http://schemas.microsoft.com/office/drawing/2014/main" id="{E2799265-B37A-949E-DAF2-8646A0BA3C48}"/>
              </a:ext>
            </a:extLst>
          </p:cNvPr>
          <p:cNvSpPr>
            <a:spLocks noGrp="1"/>
          </p:cNvSpPr>
          <p:nvPr>
            <p:ph type="body" sz="quarter" idx="23" hasCustomPrompt="1"/>
          </p:nvPr>
        </p:nvSpPr>
        <p:spPr>
          <a:xfrm>
            <a:off x="3363976" y="1763117"/>
            <a:ext cx="2492508" cy="4552667"/>
          </a:xfrm>
          <a:prstGeom prst="roundRect">
            <a:avLst>
              <a:gd name="adj" fmla="val 8344"/>
            </a:avLst>
          </a:prstGeom>
          <a:solidFill>
            <a:schemeClr val="accent3"/>
          </a:solidFill>
        </p:spPr>
        <p:txBody>
          <a:bodyPr lIns="182880" tIns="822960" rIns="91440" bIns="91440">
            <a:noAutofit/>
          </a:bodyPr>
          <a:lstStyle>
            <a:lvl1pPr marL="0" indent="0">
              <a:lnSpc>
                <a:spcPct val="100000"/>
              </a:lnSpc>
              <a:spcBef>
                <a:spcPts val="0"/>
              </a:spcBef>
              <a:spcAft>
                <a:spcPts val="1200"/>
              </a:spcAft>
              <a:buFont typeface="Arial" panose="020B0604020202020204" pitchFamily="34" charset="0"/>
              <a:buNone/>
              <a:defRPr sz="2000" b="0">
                <a:solidFill>
                  <a:schemeClr val="tx1"/>
                </a:solidFill>
                <a:latin typeface="+mj-lt"/>
              </a:defRPr>
            </a:lvl1pPr>
          </a:lstStyle>
          <a:p>
            <a:pPr lvl="0"/>
            <a:r>
              <a:rPr lang="en-US"/>
              <a:t>Strategy</a:t>
            </a:r>
          </a:p>
        </p:txBody>
      </p:sp>
      <p:sp>
        <p:nvSpPr>
          <p:cNvPr id="39" name="Text Placeholder 9">
            <a:extLst>
              <a:ext uri="{FF2B5EF4-FFF2-40B4-BE49-F238E27FC236}">
                <a16:creationId xmlns:a16="http://schemas.microsoft.com/office/drawing/2014/main" id="{7B749D08-9052-0C70-75C3-2D309DC7E018}"/>
              </a:ext>
            </a:extLst>
          </p:cNvPr>
          <p:cNvSpPr>
            <a:spLocks noGrp="1"/>
          </p:cNvSpPr>
          <p:nvPr>
            <p:ph type="body" sz="quarter" idx="24"/>
          </p:nvPr>
        </p:nvSpPr>
        <p:spPr>
          <a:xfrm>
            <a:off x="3551838" y="5664103"/>
            <a:ext cx="1528606" cy="329265"/>
          </a:xfrm>
          <a:prstGeom prst="roundRect">
            <a:avLst>
              <a:gd name="adj" fmla="val 50000"/>
            </a:avLst>
          </a:prstGeom>
          <a:solidFill>
            <a:schemeClr val="accent1"/>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050">
                <a:solidFill>
                  <a:schemeClr val="bg1"/>
                </a:solidFill>
              </a:defRPr>
            </a:lvl1pPr>
          </a:lstStyle>
          <a:p>
            <a:pPr lvl="0"/>
            <a:endParaRPr lang="en-US"/>
          </a:p>
        </p:txBody>
      </p:sp>
      <p:sp>
        <p:nvSpPr>
          <p:cNvPr id="40" name="Text Placeholder 9">
            <a:extLst>
              <a:ext uri="{FF2B5EF4-FFF2-40B4-BE49-F238E27FC236}">
                <a16:creationId xmlns:a16="http://schemas.microsoft.com/office/drawing/2014/main" id="{74D7E95E-6CD7-A4F3-4BD4-6D617FADFD6D}"/>
              </a:ext>
            </a:extLst>
          </p:cNvPr>
          <p:cNvSpPr>
            <a:spLocks noGrp="1"/>
          </p:cNvSpPr>
          <p:nvPr>
            <p:ph type="body" sz="quarter" idx="25" hasCustomPrompt="1"/>
          </p:nvPr>
        </p:nvSpPr>
        <p:spPr>
          <a:xfrm>
            <a:off x="6216906" y="1763117"/>
            <a:ext cx="2492508" cy="4552667"/>
          </a:xfrm>
          <a:prstGeom prst="roundRect">
            <a:avLst>
              <a:gd name="adj" fmla="val 8344"/>
            </a:avLst>
          </a:prstGeom>
          <a:solidFill>
            <a:schemeClr val="accent3"/>
          </a:solidFill>
        </p:spPr>
        <p:txBody>
          <a:bodyPr lIns="182880" tIns="822960" rIns="91440" bIns="91440">
            <a:noAutofit/>
          </a:bodyPr>
          <a:lstStyle>
            <a:lvl1pPr marL="0" indent="0">
              <a:lnSpc>
                <a:spcPct val="100000"/>
              </a:lnSpc>
              <a:spcBef>
                <a:spcPts val="0"/>
              </a:spcBef>
              <a:spcAft>
                <a:spcPts val="1200"/>
              </a:spcAft>
              <a:buFont typeface="Arial" panose="020B0604020202020204" pitchFamily="34" charset="0"/>
              <a:buNone/>
              <a:defRPr sz="2000" b="0">
                <a:solidFill>
                  <a:schemeClr val="tx1"/>
                </a:solidFill>
                <a:latin typeface="+mj-lt"/>
              </a:defRPr>
            </a:lvl1pPr>
          </a:lstStyle>
          <a:p>
            <a:pPr lvl="0"/>
            <a:r>
              <a:rPr lang="en-US"/>
              <a:t>Strategy</a:t>
            </a:r>
          </a:p>
        </p:txBody>
      </p:sp>
      <p:sp>
        <p:nvSpPr>
          <p:cNvPr id="41" name="Text Placeholder 9">
            <a:extLst>
              <a:ext uri="{FF2B5EF4-FFF2-40B4-BE49-F238E27FC236}">
                <a16:creationId xmlns:a16="http://schemas.microsoft.com/office/drawing/2014/main" id="{AFBBEA3F-52D8-4C3A-CC36-705D2DBD123A}"/>
              </a:ext>
            </a:extLst>
          </p:cNvPr>
          <p:cNvSpPr>
            <a:spLocks noGrp="1"/>
          </p:cNvSpPr>
          <p:nvPr>
            <p:ph type="body" sz="quarter" idx="26"/>
          </p:nvPr>
        </p:nvSpPr>
        <p:spPr>
          <a:xfrm>
            <a:off x="6404768" y="5664103"/>
            <a:ext cx="1528606" cy="329265"/>
          </a:xfrm>
          <a:prstGeom prst="roundRect">
            <a:avLst>
              <a:gd name="adj" fmla="val 50000"/>
            </a:avLst>
          </a:prstGeom>
          <a:solidFill>
            <a:schemeClr val="accent1"/>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050">
                <a:solidFill>
                  <a:schemeClr val="bg1"/>
                </a:solidFill>
              </a:defRPr>
            </a:lvl1pPr>
          </a:lstStyle>
          <a:p>
            <a:pPr lvl="0"/>
            <a:endParaRPr lang="en-US"/>
          </a:p>
        </p:txBody>
      </p:sp>
      <p:sp>
        <p:nvSpPr>
          <p:cNvPr id="42" name="Text Placeholder 9">
            <a:extLst>
              <a:ext uri="{FF2B5EF4-FFF2-40B4-BE49-F238E27FC236}">
                <a16:creationId xmlns:a16="http://schemas.microsoft.com/office/drawing/2014/main" id="{9A5FF5E2-9910-A344-1B23-2C85495DECB1}"/>
              </a:ext>
            </a:extLst>
          </p:cNvPr>
          <p:cNvSpPr>
            <a:spLocks noGrp="1"/>
          </p:cNvSpPr>
          <p:nvPr>
            <p:ph type="body" sz="quarter" idx="27" hasCustomPrompt="1"/>
          </p:nvPr>
        </p:nvSpPr>
        <p:spPr>
          <a:xfrm>
            <a:off x="9069836" y="1763117"/>
            <a:ext cx="2492508" cy="4552667"/>
          </a:xfrm>
          <a:prstGeom prst="roundRect">
            <a:avLst>
              <a:gd name="adj" fmla="val 8344"/>
            </a:avLst>
          </a:prstGeom>
          <a:solidFill>
            <a:schemeClr val="accent3"/>
          </a:solidFill>
        </p:spPr>
        <p:txBody>
          <a:bodyPr lIns="182880" tIns="822960" rIns="91440" bIns="91440">
            <a:noAutofit/>
          </a:bodyPr>
          <a:lstStyle>
            <a:lvl1pPr marL="0" indent="0">
              <a:lnSpc>
                <a:spcPct val="100000"/>
              </a:lnSpc>
              <a:spcBef>
                <a:spcPts val="0"/>
              </a:spcBef>
              <a:spcAft>
                <a:spcPts val="1200"/>
              </a:spcAft>
              <a:buFont typeface="Arial" panose="020B0604020202020204" pitchFamily="34" charset="0"/>
              <a:buNone/>
              <a:defRPr sz="2000" b="0">
                <a:solidFill>
                  <a:schemeClr val="tx1"/>
                </a:solidFill>
                <a:latin typeface="+mj-lt"/>
              </a:defRPr>
            </a:lvl1pPr>
          </a:lstStyle>
          <a:p>
            <a:pPr lvl="0"/>
            <a:r>
              <a:rPr lang="en-US"/>
              <a:t>Strategy</a:t>
            </a:r>
          </a:p>
        </p:txBody>
      </p:sp>
      <p:sp>
        <p:nvSpPr>
          <p:cNvPr id="43" name="Text Placeholder 9">
            <a:extLst>
              <a:ext uri="{FF2B5EF4-FFF2-40B4-BE49-F238E27FC236}">
                <a16:creationId xmlns:a16="http://schemas.microsoft.com/office/drawing/2014/main" id="{841997C5-E5BA-452D-BC4B-1441CF961B7C}"/>
              </a:ext>
            </a:extLst>
          </p:cNvPr>
          <p:cNvSpPr>
            <a:spLocks noGrp="1"/>
          </p:cNvSpPr>
          <p:nvPr>
            <p:ph type="body" sz="quarter" idx="28"/>
          </p:nvPr>
        </p:nvSpPr>
        <p:spPr>
          <a:xfrm>
            <a:off x="9257698" y="5664103"/>
            <a:ext cx="1528606" cy="329265"/>
          </a:xfrm>
          <a:prstGeom prst="roundRect">
            <a:avLst>
              <a:gd name="adj" fmla="val 50000"/>
            </a:avLst>
          </a:prstGeom>
          <a:solidFill>
            <a:schemeClr val="accent1"/>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050">
                <a:solidFill>
                  <a:schemeClr val="bg1"/>
                </a:solidFill>
              </a:defRPr>
            </a:lvl1pPr>
          </a:lstStyle>
          <a:p>
            <a:pPr lvl="0"/>
            <a:endParaRPr lang="en-US"/>
          </a:p>
        </p:txBody>
      </p:sp>
      <p:sp>
        <p:nvSpPr>
          <p:cNvPr id="2" name="TextBox 1">
            <a:extLst>
              <a:ext uri="{FF2B5EF4-FFF2-40B4-BE49-F238E27FC236}">
                <a16:creationId xmlns:a16="http://schemas.microsoft.com/office/drawing/2014/main" id="{324269B9-AB8A-F452-7BAA-02151554E49D}"/>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Kinetix Health Group 2026</a:t>
            </a:r>
          </a:p>
        </p:txBody>
      </p:sp>
    </p:spTree>
    <p:extLst>
      <p:ext uri="{BB962C8B-B14F-4D97-AF65-F5344CB8AC3E}">
        <p14:creationId xmlns:p14="http://schemas.microsoft.com/office/powerpoint/2010/main" val="212099888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50" name="Rectangle: Rounded Corners 49">
            <a:extLst>
              <a:ext uri="{FF2B5EF4-FFF2-40B4-BE49-F238E27FC236}">
                <a16:creationId xmlns:a16="http://schemas.microsoft.com/office/drawing/2014/main" id="{A4CB98FD-7BAA-C5B0-E4BD-325A3A320889}"/>
              </a:ext>
            </a:extLst>
          </p:cNvPr>
          <p:cNvSpPr/>
          <p:nvPr userDrawn="1"/>
        </p:nvSpPr>
        <p:spPr>
          <a:xfrm>
            <a:off x="496062" y="1692734"/>
            <a:ext cx="1856232" cy="2397029"/>
          </a:xfrm>
          <a:prstGeom prst="roundRect">
            <a:avLst>
              <a:gd name="adj" fmla="val 6336"/>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Freeform: Shape 50">
            <a:extLst>
              <a:ext uri="{FF2B5EF4-FFF2-40B4-BE49-F238E27FC236}">
                <a16:creationId xmlns:a16="http://schemas.microsoft.com/office/drawing/2014/main" id="{7B815406-5262-05AE-025B-E6D5AFC2A0C8}"/>
              </a:ext>
            </a:extLst>
          </p:cNvPr>
          <p:cNvSpPr/>
          <p:nvPr userDrawn="1"/>
        </p:nvSpPr>
        <p:spPr>
          <a:xfrm>
            <a:off x="496062" y="1692736"/>
            <a:ext cx="1856232" cy="1198515"/>
          </a:xfrm>
          <a:custGeom>
            <a:avLst/>
            <a:gdLst>
              <a:gd name="connsiteX0" fmla="*/ 117611 w 1856232"/>
              <a:gd name="connsiteY0" fmla="*/ 0 h 1198515"/>
              <a:gd name="connsiteX1" fmla="*/ 1738621 w 1856232"/>
              <a:gd name="connsiteY1" fmla="*/ 0 h 1198515"/>
              <a:gd name="connsiteX2" fmla="*/ 1856232 w 1856232"/>
              <a:gd name="connsiteY2" fmla="*/ 117611 h 1198515"/>
              <a:gd name="connsiteX3" fmla="*/ 1856232 w 1856232"/>
              <a:gd name="connsiteY3" fmla="*/ 1198515 h 1198515"/>
              <a:gd name="connsiteX4" fmla="*/ 1672590 w 1856232"/>
              <a:gd name="connsiteY4" fmla="*/ 1198515 h 1198515"/>
              <a:gd name="connsiteX5" fmla="*/ 928116 w 1856232"/>
              <a:gd name="connsiteY5" fmla="*/ 454041 h 1198515"/>
              <a:gd name="connsiteX6" fmla="*/ 183642 w 1856232"/>
              <a:gd name="connsiteY6" fmla="*/ 1198515 h 1198515"/>
              <a:gd name="connsiteX7" fmla="*/ 0 w 1856232"/>
              <a:gd name="connsiteY7" fmla="*/ 1198515 h 1198515"/>
              <a:gd name="connsiteX8" fmla="*/ 0 w 1856232"/>
              <a:gd name="connsiteY8" fmla="*/ 117611 h 1198515"/>
              <a:gd name="connsiteX9" fmla="*/ 117611 w 1856232"/>
              <a:gd name="connsiteY9" fmla="*/ 0 h 119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6232" h="1198515">
                <a:moveTo>
                  <a:pt x="117611" y="0"/>
                </a:moveTo>
                <a:lnTo>
                  <a:pt x="1738621" y="0"/>
                </a:lnTo>
                <a:cubicBezTo>
                  <a:pt x="1803576" y="0"/>
                  <a:pt x="1856232" y="52656"/>
                  <a:pt x="1856232" y="117611"/>
                </a:cubicBezTo>
                <a:lnTo>
                  <a:pt x="1856232" y="1198515"/>
                </a:lnTo>
                <a:lnTo>
                  <a:pt x="1672590" y="1198515"/>
                </a:lnTo>
                <a:cubicBezTo>
                  <a:pt x="1672590" y="787353"/>
                  <a:pt x="1339278" y="454041"/>
                  <a:pt x="928116" y="454041"/>
                </a:cubicBezTo>
                <a:cubicBezTo>
                  <a:pt x="516954" y="454041"/>
                  <a:pt x="183642" y="787353"/>
                  <a:pt x="183642" y="1198515"/>
                </a:cubicBezTo>
                <a:lnTo>
                  <a:pt x="0" y="1198515"/>
                </a:lnTo>
                <a:lnTo>
                  <a:pt x="0" y="117611"/>
                </a:lnTo>
                <a:cubicBezTo>
                  <a:pt x="0" y="52656"/>
                  <a:pt x="52656" y="0"/>
                  <a:pt x="117611"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5" name="Picture Placeholder 54">
            <a:extLst>
              <a:ext uri="{FF2B5EF4-FFF2-40B4-BE49-F238E27FC236}">
                <a16:creationId xmlns:a16="http://schemas.microsoft.com/office/drawing/2014/main" id="{278A0B28-375D-F4D5-5E2A-FF0200FD050A}"/>
              </a:ext>
            </a:extLst>
          </p:cNvPr>
          <p:cNvSpPr>
            <a:spLocks noGrp="1"/>
          </p:cNvSpPr>
          <p:nvPr>
            <p:ph type="pic" sz="quarter" idx="10"/>
          </p:nvPr>
        </p:nvSpPr>
        <p:spPr>
          <a:xfrm>
            <a:off x="496062" y="1895205"/>
            <a:ext cx="1856232" cy="2194560"/>
          </a:xfrm>
          <a:prstGeom prst="roundRect">
            <a:avLst>
              <a:gd name="adj" fmla="val 6267"/>
            </a:avLst>
          </a:prstGeom>
        </p:spPr>
        <p:txBody>
          <a:bodyPr>
            <a:normAutofit/>
          </a:bodyPr>
          <a:lstStyle>
            <a:lvl1pPr marL="0" indent="0">
              <a:buNone/>
              <a:defRPr sz="1400">
                <a:solidFill>
                  <a:schemeClr val="bg1"/>
                </a:solidFill>
              </a:defRPr>
            </a:lvl1pPr>
          </a:lstStyle>
          <a:p>
            <a:endParaRPr lang="en-US" dirty="0"/>
          </a:p>
        </p:txBody>
      </p:sp>
      <p:sp>
        <p:nvSpPr>
          <p:cNvPr id="49" name="Title 14">
            <a:extLst>
              <a:ext uri="{FF2B5EF4-FFF2-40B4-BE49-F238E27FC236}">
                <a16:creationId xmlns:a16="http://schemas.microsoft.com/office/drawing/2014/main" id="{751AFC90-13AA-4455-B7B8-7484B9A85B94}"/>
              </a:ext>
            </a:extLst>
          </p:cNvPr>
          <p:cNvSpPr>
            <a:spLocks noGrp="1"/>
          </p:cNvSpPr>
          <p:nvPr userDrawn="1">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56" name="Text Placeholder 9">
            <a:extLst>
              <a:ext uri="{FF2B5EF4-FFF2-40B4-BE49-F238E27FC236}">
                <a16:creationId xmlns:a16="http://schemas.microsoft.com/office/drawing/2014/main" id="{1B4D8470-24CA-5B7F-1BD1-B84F2D1B346F}"/>
              </a:ext>
            </a:extLst>
          </p:cNvPr>
          <p:cNvSpPr>
            <a:spLocks noGrp="1"/>
          </p:cNvSpPr>
          <p:nvPr>
            <p:ph type="body" sz="quarter" idx="22"/>
          </p:nvPr>
        </p:nvSpPr>
        <p:spPr>
          <a:xfrm>
            <a:off x="496062" y="4630446"/>
            <a:ext cx="1856232" cy="295956"/>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200">
                <a:solidFill>
                  <a:schemeClr val="tx1"/>
                </a:solidFill>
              </a:defRPr>
            </a:lvl1pPr>
          </a:lstStyle>
          <a:p>
            <a:pPr lvl="0"/>
            <a:endParaRPr lang="en-US"/>
          </a:p>
        </p:txBody>
      </p:sp>
      <p:sp>
        <p:nvSpPr>
          <p:cNvPr id="57" name="Text Placeholder 9">
            <a:extLst>
              <a:ext uri="{FF2B5EF4-FFF2-40B4-BE49-F238E27FC236}">
                <a16:creationId xmlns:a16="http://schemas.microsoft.com/office/drawing/2014/main" id="{2F8FBBFA-41E8-3879-AC4D-F826F95E90D3}"/>
              </a:ext>
            </a:extLst>
          </p:cNvPr>
          <p:cNvSpPr>
            <a:spLocks noGrp="1"/>
          </p:cNvSpPr>
          <p:nvPr>
            <p:ph type="body" sz="quarter" idx="23"/>
          </p:nvPr>
        </p:nvSpPr>
        <p:spPr>
          <a:xfrm>
            <a:off x="496062" y="4253443"/>
            <a:ext cx="1856232" cy="376725"/>
          </a:xfrm>
        </p:spPr>
        <p:txBody>
          <a:bodyPr lIns="0" rIns="0">
            <a:noAutofit/>
          </a:bodyPr>
          <a:lstStyle>
            <a:lvl1pPr marL="0" indent="0">
              <a:lnSpc>
                <a:spcPct val="100000"/>
              </a:lnSpc>
              <a:spcBef>
                <a:spcPts val="0"/>
              </a:spcBef>
              <a:buNone/>
              <a:defRPr sz="1600" b="1">
                <a:solidFill>
                  <a:schemeClr val="tx1"/>
                </a:solidFill>
              </a:defRPr>
            </a:lvl1pPr>
          </a:lstStyle>
          <a:p>
            <a:pPr lvl="0"/>
            <a:endParaRPr lang="en-US"/>
          </a:p>
        </p:txBody>
      </p:sp>
      <p:sp>
        <p:nvSpPr>
          <p:cNvPr id="58" name="Text Placeholder 9">
            <a:extLst>
              <a:ext uri="{FF2B5EF4-FFF2-40B4-BE49-F238E27FC236}">
                <a16:creationId xmlns:a16="http://schemas.microsoft.com/office/drawing/2014/main" id="{A2870E21-980B-22B6-F151-FE5B3C3CB87F}"/>
              </a:ext>
            </a:extLst>
          </p:cNvPr>
          <p:cNvSpPr>
            <a:spLocks noGrp="1"/>
          </p:cNvSpPr>
          <p:nvPr>
            <p:ph type="body" sz="quarter" idx="24"/>
          </p:nvPr>
        </p:nvSpPr>
        <p:spPr>
          <a:xfrm>
            <a:off x="496062" y="4988038"/>
            <a:ext cx="1856232" cy="1072522"/>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050">
                <a:solidFill>
                  <a:schemeClr val="tx1"/>
                </a:solidFill>
              </a:defRPr>
            </a:lvl1pPr>
          </a:lstStyle>
          <a:p>
            <a:pPr lvl="0"/>
            <a:endParaRPr lang="en-US"/>
          </a:p>
        </p:txBody>
      </p:sp>
      <p:sp>
        <p:nvSpPr>
          <p:cNvPr id="60" name="Rectangle: Rounded Corners 59">
            <a:extLst>
              <a:ext uri="{FF2B5EF4-FFF2-40B4-BE49-F238E27FC236}">
                <a16:creationId xmlns:a16="http://schemas.microsoft.com/office/drawing/2014/main" id="{B899A3D7-4F0A-1000-3058-3C3545E82249}"/>
              </a:ext>
            </a:extLst>
          </p:cNvPr>
          <p:cNvSpPr/>
          <p:nvPr userDrawn="1"/>
        </p:nvSpPr>
        <p:spPr>
          <a:xfrm>
            <a:off x="2854505" y="1692733"/>
            <a:ext cx="1856232" cy="2397029"/>
          </a:xfrm>
          <a:prstGeom prst="roundRect">
            <a:avLst>
              <a:gd name="adj" fmla="val 6336"/>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Freeform: Shape 60">
            <a:extLst>
              <a:ext uri="{FF2B5EF4-FFF2-40B4-BE49-F238E27FC236}">
                <a16:creationId xmlns:a16="http://schemas.microsoft.com/office/drawing/2014/main" id="{B9D15A18-2A1B-17B2-8FF8-DF21E18FEE27}"/>
              </a:ext>
            </a:extLst>
          </p:cNvPr>
          <p:cNvSpPr/>
          <p:nvPr userDrawn="1"/>
        </p:nvSpPr>
        <p:spPr>
          <a:xfrm>
            <a:off x="2854505" y="1692735"/>
            <a:ext cx="1856232" cy="1198515"/>
          </a:xfrm>
          <a:custGeom>
            <a:avLst/>
            <a:gdLst>
              <a:gd name="connsiteX0" fmla="*/ 117611 w 1856232"/>
              <a:gd name="connsiteY0" fmla="*/ 0 h 1198515"/>
              <a:gd name="connsiteX1" fmla="*/ 1738621 w 1856232"/>
              <a:gd name="connsiteY1" fmla="*/ 0 h 1198515"/>
              <a:gd name="connsiteX2" fmla="*/ 1856232 w 1856232"/>
              <a:gd name="connsiteY2" fmla="*/ 117611 h 1198515"/>
              <a:gd name="connsiteX3" fmla="*/ 1856232 w 1856232"/>
              <a:gd name="connsiteY3" fmla="*/ 1198515 h 1198515"/>
              <a:gd name="connsiteX4" fmla="*/ 1672590 w 1856232"/>
              <a:gd name="connsiteY4" fmla="*/ 1198515 h 1198515"/>
              <a:gd name="connsiteX5" fmla="*/ 928116 w 1856232"/>
              <a:gd name="connsiteY5" fmla="*/ 454041 h 1198515"/>
              <a:gd name="connsiteX6" fmla="*/ 183642 w 1856232"/>
              <a:gd name="connsiteY6" fmla="*/ 1198515 h 1198515"/>
              <a:gd name="connsiteX7" fmla="*/ 0 w 1856232"/>
              <a:gd name="connsiteY7" fmla="*/ 1198515 h 1198515"/>
              <a:gd name="connsiteX8" fmla="*/ 0 w 1856232"/>
              <a:gd name="connsiteY8" fmla="*/ 117611 h 1198515"/>
              <a:gd name="connsiteX9" fmla="*/ 117611 w 1856232"/>
              <a:gd name="connsiteY9" fmla="*/ 0 h 119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6232" h="1198515">
                <a:moveTo>
                  <a:pt x="117611" y="0"/>
                </a:moveTo>
                <a:lnTo>
                  <a:pt x="1738621" y="0"/>
                </a:lnTo>
                <a:cubicBezTo>
                  <a:pt x="1803576" y="0"/>
                  <a:pt x="1856232" y="52656"/>
                  <a:pt x="1856232" y="117611"/>
                </a:cubicBezTo>
                <a:lnTo>
                  <a:pt x="1856232" y="1198515"/>
                </a:lnTo>
                <a:lnTo>
                  <a:pt x="1672590" y="1198515"/>
                </a:lnTo>
                <a:cubicBezTo>
                  <a:pt x="1672590" y="787353"/>
                  <a:pt x="1339278" y="454041"/>
                  <a:pt x="928116" y="454041"/>
                </a:cubicBezTo>
                <a:cubicBezTo>
                  <a:pt x="516954" y="454041"/>
                  <a:pt x="183642" y="787353"/>
                  <a:pt x="183642" y="1198515"/>
                </a:cubicBezTo>
                <a:lnTo>
                  <a:pt x="0" y="1198515"/>
                </a:lnTo>
                <a:lnTo>
                  <a:pt x="0" y="117611"/>
                </a:lnTo>
                <a:cubicBezTo>
                  <a:pt x="0" y="52656"/>
                  <a:pt x="52656" y="0"/>
                  <a:pt x="117611"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2" name="Picture Placeholder 54">
            <a:extLst>
              <a:ext uri="{FF2B5EF4-FFF2-40B4-BE49-F238E27FC236}">
                <a16:creationId xmlns:a16="http://schemas.microsoft.com/office/drawing/2014/main" id="{1764883A-7F5A-EECB-96AF-E34E456E3BDC}"/>
              </a:ext>
            </a:extLst>
          </p:cNvPr>
          <p:cNvSpPr>
            <a:spLocks noGrp="1"/>
          </p:cNvSpPr>
          <p:nvPr>
            <p:ph type="pic" sz="quarter" idx="25"/>
          </p:nvPr>
        </p:nvSpPr>
        <p:spPr>
          <a:xfrm>
            <a:off x="2854505" y="1895204"/>
            <a:ext cx="1856232" cy="2194560"/>
          </a:xfrm>
          <a:prstGeom prst="roundRect">
            <a:avLst>
              <a:gd name="adj" fmla="val 6267"/>
            </a:avLst>
          </a:prstGeom>
        </p:spPr>
        <p:txBody>
          <a:bodyPr>
            <a:normAutofit/>
          </a:bodyPr>
          <a:lstStyle>
            <a:lvl1pPr marL="0" indent="0">
              <a:buNone/>
              <a:defRPr sz="1400">
                <a:solidFill>
                  <a:schemeClr val="bg1"/>
                </a:solidFill>
              </a:defRPr>
            </a:lvl1pPr>
          </a:lstStyle>
          <a:p>
            <a:endParaRPr lang="en-US" dirty="0"/>
          </a:p>
        </p:txBody>
      </p:sp>
      <p:sp>
        <p:nvSpPr>
          <p:cNvPr id="64" name="Text Placeholder 9">
            <a:extLst>
              <a:ext uri="{FF2B5EF4-FFF2-40B4-BE49-F238E27FC236}">
                <a16:creationId xmlns:a16="http://schemas.microsoft.com/office/drawing/2014/main" id="{57DEED38-2293-D853-D973-C1949190C1C0}"/>
              </a:ext>
            </a:extLst>
          </p:cNvPr>
          <p:cNvSpPr>
            <a:spLocks noGrp="1"/>
          </p:cNvSpPr>
          <p:nvPr>
            <p:ph type="body" sz="quarter" idx="26"/>
          </p:nvPr>
        </p:nvSpPr>
        <p:spPr>
          <a:xfrm>
            <a:off x="2854505" y="4630445"/>
            <a:ext cx="1856232" cy="295956"/>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200">
                <a:solidFill>
                  <a:schemeClr val="tx1"/>
                </a:solidFill>
              </a:defRPr>
            </a:lvl1pPr>
          </a:lstStyle>
          <a:p>
            <a:pPr lvl="0"/>
            <a:endParaRPr lang="en-US"/>
          </a:p>
        </p:txBody>
      </p:sp>
      <p:sp>
        <p:nvSpPr>
          <p:cNvPr id="65" name="Text Placeholder 9">
            <a:extLst>
              <a:ext uri="{FF2B5EF4-FFF2-40B4-BE49-F238E27FC236}">
                <a16:creationId xmlns:a16="http://schemas.microsoft.com/office/drawing/2014/main" id="{8A41F285-F1DB-0651-2766-CA3F7D095ADE}"/>
              </a:ext>
            </a:extLst>
          </p:cNvPr>
          <p:cNvSpPr>
            <a:spLocks noGrp="1"/>
          </p:cNvSpPr>
          <p:nvPr>
            <p:ph type="body" sz="quarter" idx="27"/>
          </p:nvPr>
        </p:nvSpPr>
        <p:spPr>
          <a:xfrm>
            <a:off x="2854505" y="4253442"/>
            <a:ext cx="1856232" cy="376725"/>
          </a:xfrm>
        </p:spPr>
        <p:txBody>
          <a:bodyPr lIns="0" rIns="0">
            <a:noAutofit/>
          </a:bodyPr>
          <a:lstStyle>
            <a:lvl1pPr marL="0" indent="0">
              <a:lnSpc>
                <a:spcPct val="100000"/>
              </a:lnSpc>
              <a:spcBef>
                <a:spcPts val="0"/>
              </a:spcBef>
              <a:buNone/>
              <a:defRPr sz="1600" b="1">
                <a:solidFill>
                  <a:schemeClr val="tx1"/>
                </a:solidFill>
              </a:defRPr>
            </a:lvl1pPr>
          </a:lstStyle>
          <a:p>
            <a:pPr lvl="0"/>
            <a:endParaRPr lang="en-US"/>
          </a:p>
        </p:txBody>
      </p:sp>
      <p:sp>
        <p:nvSpPr>
          <p:cNvPr id="66" name="Text Placeholder 9">
            <a:extLst>
              <a:ext uri="{FF2B5EF4-FFF2-40B4-BE49-F238E27FC236}">
                <a16:creationId xmlns:a16="http://schemas.microsoft.com/office/drawing/2014/main" id="{B956AF84-64C3-5090-8295-91407AF2D5BD}"/>
              </a:ext>
            </a:extLst>
          </p:cNvPr>
          <p:cNvSpPr>
            <a:spLocks noGrp="1"/>
          </p:cNvSpPr>
          <p:nvPr>
            <p:ph type="body" sz="quarter" idx="28"/>
          </p:nvPr>
        </p:nvSpPr>
        <p:spPr>
          <a:xfrm>
            <a:off x="2854505" y="4988038"/>
            <a:ext cx="1856232" cy="1072522"/>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050">
                <a:solidFill>
                  <a:schemeClr val="tx1"/>
                </a:solidFill>
              </a:defRPr>
            </a:lvl1pPr>
          </a:lstStyle>
          <a:p>
            <a:pPr lvl="0"/>
            <a:endParaRPr lang="en-US"/>
          </a:p>
        </p:txBody>
      </p:sp>
      <p:sp>
        <p:nvSpPr>
          <p:cNvPr id="67" name="Rectangle: Rounded Corners 66">
            <a:extLst>
              <a:ext uri="{FF2B5EF4-FFF2-40B4-BE49-F238E27FC236}">
                <a16:creationId xmlns:a16="http://schemas.microsoft.com/office/drawing/2014/main" id="{DB88BF3A-81E8-34C5-8FB8-320A9520F1BE}"/>
              </a:ext>
            </a:extLst>
          </p:cNvPr>
          <p:cNvSpPr/>
          <p:nvPr userDrawn="1"/>
        </p:nvSpPr>
        <p:spPr>
          <a:xfrm>
            <a:off x="5212948" y="1692732"/>
            <a:ext cx="1856232" cy="2397029"/>
          </a:xfrm>
          <a:prstGeom prst="roundRect">
            <a:avLst>
              <a:gd name="adj" fmla="val 6336"/>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Shape 67">
            <a:extLst>
              <a:ext uri="{FF2B5EF4-FFF2-40B4-BE49-F238E27FC236}">
                <a16:creationId xmlns:a16="http://schemas.microsoft.com/office/drawing/2014/main" id="{C1F0DC33-B631-67F9-AAF6-D19EFEA7AC00}"/>
              </a:ext>
            </a:extLst>
          </p:cNvPr>
          <p:cNvSpPr/>
          <p:nvPr userDrawn="1"/>
        </p:nvSpPr>
        <p:spPr>
          <a:xfrm>
            <a:off x="5212948" y="1692734"/>
            <a:ext cx="1856232" cy="1198515"/>
          </a:xfrm>
          <a:custGeom>
            <a:avLst/>
            <a:gdLst>
              <a:gd name="connsiteX0" fmla="*/ 117611 w 1856232"/>
              <a:gd name="connsiteY0" fmla="*/ 0 h 1198515"/>
              <a:gd name="connsiteX1" fmla="*/ 1738621 w 1856232"/>
              <a:gd name="connsiteY1" fmla="*/ 0 h 1198515"/>
              <a:gd name="connsiteX2" fmla="*/ 1856232 w 1856232"/>
              <a:gd name="connsiteY2" fmla="*/ 117611 h 1198515"/>
              <a:gd name="connsiteX3" fmla="*/ 1856232 w 1856232"/>
              <a:gd name="connsiteY3" fmla="*/ 1198515 h 1198515"/>
              <a:gd name="connsiteX4" fmla="*/ 1672590 w 1856232"/>
              <a:gd name="connsiteY4" fmla="*/ 1198515 h 1198515"/>
              <a:gd name="connsiteX5" fmla="*/ 928116 w 1856232"/>
              <a:gd name="connsiteY5" fmla="*/ 454041 h 1198515"/>
              <a:gd name="connsiteX6" fmla="*/ 183642 w 1856232"/>
              <a:gd name="connsiteY6" fmla="*/ 1198515 h 1198515"/>
              <a:gd name="connsiteX7" fmla="*/ 0 w 1856232"/>
              <a:gd name="connsiteY7" fmla="*/ 1198515 h 1198515"/>
              <a:gd name="connsiteX8" fmla="*/ 0 w 1856232"/>
              <a:gd name="connsiteY8" fmla="*/ 117611 h 1198515"/>
              <a:gd name="connsiteX9" fmla="*/ 117611 w 1856232"/>
              <a:gd name="connsiteY9" fmla="*/ 0 h 119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6232" h="1198515">
                <a:moveTo>
                  <a:pt x="117611" y="0"/>
                </a:moveTo>
                <a:lnTo>
                  <a:pt x="1738621" y="0"/>
                </a:lnTo>
                <a:cubicBezTo>
                  <a:pt x="1803576" y="0"/>
                  <a:pt x="1856232" y="52656"/>
                  <a:pt x="1856232" y="117611"/>
                </a:cubicBezTo>
                <a:lnTo>
                  <a:pt x="1856232" y="1198515"/>
                </a:lnTo>
                <a:lnTo>
                  <a:pt x="1672590" y="1198515"/>
                </a:lnTo>
                <a:cubicBezTo>
                  <a:pt x="1672590" y="787353"/>
                  <a:pt x="1339278" y="454041"/>
                  <a:pt x="928116" y="454041"/>
                </a:cubicBezTo>
                <a:cubicBezTo>
                  <a:pt x="516954" y="454041"/>
                  <a:pt x="183642" y="787353"/>
                  <a:pt x="183642" y="1198515"/>
                </a:cubicBezTo>
                <a:lnTo>
                  <a:pt x="0" y="1198515"/>
                </a:lnTo>
                <a:lnTo>
                  <a:pt x="0" y="117611"/>
                </a:lnTo>
                <a:cubicBezTo>
                  <a:pt x="0" y="52656"/>
                  <a:pt x="52656" y="0"/>
                  <a:pt x="117611"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9" name="Picture Placeholder 54">
            <a:extLst>
              <a:ext uri="{FF2B5EF4-FFF2-40B4-BE49-F238E27FC236}">
                <a16:creationId xmlns:a16="http://schemas.microsoft.com/office/drawing/2014/main" id="{B1F43624-9D6E-7236-4795-53A35D189528}"/>
              </a:ext>
            </a:extLst>
          </p:cNvPr>
          <p:cNvSpPr>
            <a:spLocks noGrp="1"/>
          </p:cNvSpPr>
          <p:nvPr>
            <p:ph type="pic" sz="quarter" idx="29"/>
          </p:nvPr>
        </p:nvSpPr>
        <p:spPr>
          <a:xfrm>
            <a:off x="5212948" y="1895203"/>
            <a:ext cx="1856232" cy="2194560"/>
          </a:xfrm>
          <a:prstGeom prst="roundRect">
            <a:avLst>
              <a:gd name="adj" fmla="val 6267"/>
            </a:avLst>
          </a:prstGeom>
        </p:spPr>
        <p:txBody>
          <a:bodyPr>
            <a:normAutofit/>
          </a:bodyPr>
          <a:lstStyle>
            <a:lvl1pPr marL="0" indent="0">
              <a:buNone/>
              <a:defRPr sz="1400">
                <a:solidFill>
                  <a:schemeClr val="bg1"/>
                </a:solidFill>
              </a:defRPr>
            </a:lvl1pPr>
          </a:lstStyle>
          <a:p>
            <a:endParaRPr lang="en-US" dirty="0"/>
          </a:p>
        </p:txBody>
      </p:sp>
      <p:sp>
        <p:nvSpPr>
          <p:cNvPr id="71" name="Text Placeholder 9">
            <a:extLst>
              <a:ext uri="{FF2B5EF4-FFF2-40B4-BE49-F238E27FC236}">
                <a16:creationId xmlns:a16="http://schemas.microsoft.com/office/drawing/2014/main" id="{17C4CA53-CB10-26EC-AC35-43FD08AD5DF2}"/>
              </a:ext>
            </a:extLst>
          </p:cNvPr>
          <p:cNvSpPr>
            <a:spLocks noGrp="1"/>
          </p:cNvSpPr>
          <p:nvPr>
            <p:ph type="body" sz="quarter" idx="30"/>
          </p:nvPr>
        </p:nvSpPr>
        <p:spPr>
          <a:xfrm>
            <a:off x="5212948" y="4630444"/>
            <a:ext cx="1856232" cy="295956"/>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200">
                <a:solidFill>
                  <a:schemeClr val="tx1"/>
                </a:solidFill>
              </a:defRPr>
            </a:lvl1pPr>
          </a:lstStyle>
          <a:p>
            <a:pPr lvl="0"/>
            <a:endParaRPr lang="en-US"/>
          </a:p>
        </p:txBody>
      </p:sp>
      <p:sp>
        <p:nvSpPr>
          <p:cNvPr id="72" name="Text Placeholder 9">
            <a:extLst>
              <a:ext uri="{FF2B5EF4-FFF2-40B4-BE49-F238E27FC236}">
                <a16:creationId xmlns:a16="http://schemas.microsoft.com/office/drawing/2014/main" id="{02AB789B-1A40-B7FA-A89A-B27E5782C329}"/>
              </a:ext>
            </a:extLst>
          </p:cNvPr>
          <p:cNvSpPr>
            <a:spLocks noGrp="1"/>
          </p:cNvSpPr>
          <p:nvPr>
            <p:ph type="body" sz="quarter" idx="31"/>
          </p:nvPr>
        </p:nvSpPr>
        <p:spPr>
          <a:xfrm>
            <a:off x="5212948" y="4253441"/>
            <a:ext cx="1856232" cy="376725"/>
          </a:xfrm>
        </p:spPr>
        <p:txBody>
          <a:bodyPr lIns="0" rIns="0">
            <a:noAutofit/>
          </a:bodyPr>
          <a:lstStyle>
            <a:lvl1pPr marL="0" indent="0">
              <a:lnSpc>
                <a:spcPct val="100000"/>
              </a:lnSpc>
              <a:spcBef>
                <a:spcPts val="0"/>
              </a:spcBef>
              <a:buNone/>
              <a:defRPr sz="1600" b="1">
                <a:solidFill>
                  <a:schemeClr val="tx1"/>
                </a:solidFill>
              </a:defRPr>
            </a:lvl1pPr>
          </a:lstStyle>
          <a:p>
            <a:pPr lvl="0"/>
            <a:endParaRPr lang="en-US"/>
          </a:p>
        </p:txBody>
      </p:sp>
      <p:sp>
        <p:nvSpPr>
          <p:cNvPr id="73" name="Text Placeholder 9">
            <a:extLst>
              <a:ext uri="{FF2B5EF4-FFF2-40B4-BE49-F238E27FC236}">
                <a16:creationId xmlns:a16="http://schemas.microsoft.com/office/drawing/2014/main" id="{2AE71821-FD8C-D720-4A74-40F4A1FA3DBD}"/>
              </a:ext>
            </a:extLst>
          </p:cNvPr>
          <p:cNvSpPr>
            <a:spLocks noGrp="1"/>
          </p:cNvSpPr>
          <p:nvPr>
            <p:ph type="body" sz="quarter" idx="32"/>
          </p:nvPr>
        </p:nvSpPr>
        <p:spPr>
          <a:xfrm>
            <a:off x="5212948" y="4988038"/>
            <a:ext cx="1856232" cy="1072522"/>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050">
                <a:solidFill>
                  <a:schemeClr val="tx1"/>
                </a:solidFill>
              </a:defRPr>
            </a:lvl1pPr>
          </a:lstStyle>
          <a:p>
            <a:pPr lvl="0"/>
            <a:endParaRPr lang="en-US"/>
          </a:p>
        </p:txBody>
      </p:sp>
      <p:sp>
        <p:nvSpPr>
          <p:cNvPr id="74" name="Rectangle: Rounded Corners 73">
            <a:extLst>
              <a:ext uri="{FF2B5EF4-FFF2-40B4-BE49-F238E27FC236}">
                <a16:creationId xmlns:a16="http://schemas.microsoft.com/office/drawing/2014/main" id="{8AFEF446-92A7-FEE6-EDFF-73D3103C7E61}"/>
              </a:ext>
            </a:extLst>
          </p:cNvPr>
          <p:cNvSpPr/>
          <p:nvPr userDrawn="1"/>
        </p:nvSpPr>
        <p:spPr>
          <a:xfrm>
            <a:off x="7571391" y="1692731"/>
            <a:ext cx="1856232" cy="2397029"/>
          </a:xfrm>
          <a:prstGeom prst="roundRect">
            <a:avLst>
              <a:gd name="adj" fmla="val 6336"/>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Freeform: Shape 74">
            <a:extLst>
              <a:ext uri="{FF2B5EF4-FFF2-40B4-BE49-F238E27FC236}">
                <a16:creationId xmlns:a16="http://schemas.microsoft.com/office/drawing/2014/main" id="{1C9398BF-378C-5AEE-8979-6846907FE546}"/>
              </a:ext>
            </a:extLst>
          </p:cNvPr>
          <p:cNvSpPr/>
          <p:nvPr userDrawn="1"/>
        </p:nvSpPr>
        <p:spPr>
          <a:xfrm>
            <a:off x="7571391" y="1692733"/>
            <a:ext cx="1856232" cy="1198515"/>
          </a:xfrm>
          <a:custGeom>
            <a:avLst/>
            <a:gdLst>
              <a:gd name="connsiteX0" fmla="*/ 117611 w 1856232"/>
              <a:gd name="connsiteY0" fmla="*/ 0 h 1198515"/>
              <a:gd name="connsiteX1" fmla="*/ 1738621 w 1856232"/>
              <a:gd name="connsiteY1" fmla="*/ 0 h 1198515"/>
              <a:gd name="connsiteX2" fmla="*/ 1856232 w 1856232"/>
              <a:gd name="connsiteY2" fmla="*/ 117611 h 1198515"/>
              <a:gd name="connsiteX3" fmla="*/ 1856232 w 1856232"/>
              <a:gd name="connsiteY3" fmla="*/ 1198515 h 1198515"/>
              <a:gd name="connsiteX4" fmla="*/ 1672590 w 1856232"/>
              <a:gd name="connsiteY4" fmla="*/ 1198515 h 1198515"/>
              <a:gd name="connsiteX5" fmla="*/ 928116 w 1856232"/>
              <a:gd name="connsiteY5" fmla="*/ 454041 h 1198515"/>
              <a:gd name="connsiteX6" fmla="*/ 183642 w 1856232"/>
              <a:gd name="connsiteY6" fmla="*/ 1198515 h 1198515"/>
              <a:gd name="connsiteX7" fmla="*/ 0 w 1856232"/>
              <a:gd name="connsiteY7" fmla="*/ 1198515 h 1198515"/>
              <a:gd name="connsiteX8" fmla="*/ 0 w 1856232"/>
              <a:gd name="connsiteY8" fmla="*/ 117611 h 1198515"/>
              <a:gd name="connsiteX9" fmla="*/ 117611 w 1856232"/>
              <a:gd name="connsiteY9" fmla="*/ 0 h 119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6232" h="1198515">
                <a:moveTo>
                  <a:pt x="117611" y="0"/>
                </a:moveTo>
                <a:lnTo>
                  <a:pt x="1738621" y="0"/>
                </a:lnTo>
                <a:cubicBezTo>
                  <a:pt x="1803576" y="0"/>
                  <a:pt x="1856232" y="52656"/>
                  <a:pt x="1856232" y="117611"/>
                </a:cubicBezTo>
                <a:lnTo>
                  <a:pt x="1856232" y="1198515"/>
                </a:lnTo>
                <a:lnTo>
                  <a:pt x="1672590" y="1198515"/>
                </a:lnTo>
                <a:cubicBezTo>
                  <a:pt x="1672590" y="787353"/>
                  <a:pt x="1339278" y="454041"/>
                  <a:pt x="928116" y="454041"/>
                </a:cubicBezTo>
                <a:cubicBezTo>
                  <a:pt x="516954" y="454041"/>
                  <a:pt x="183642" y="787353"/>
                  <a:pt x="183642" y="1198515"/>
                </a:cubicBezTo>
                <a:lnTo>
                  <a:pt x="0" y="1198515"/>
                </a:lnTo>
                <a:lnTo>
                  <a:pt x="0" y="117611"/>
                </a:lnTo>
                <a:cubicBezTo>
                  <a:pt x="0" y="52656"/>
                  <a:pt x="52656" y="0"/>
                  <a:pt x="117611"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6" name="Picture Placeholder 54">
            <a:extLst>
              <a:ext uri="{FF2B5EF4-FFF2-40B4-BE49-F238E27FC236}">
                <a16:creationId xmlns:a16="http://schemas.microsoft.com/office/drawing/2014/main" id="{DF9B209A-B01F-8115-0139-D7479E882E9F}"/>
              </a:ext>
            </a:extLst>
          </p:cNvPr>
          <p:cNvSpPr>
            <a:spLocks noGrp="1"/>
          </p:cNvSpPr>
          <p:nvPr>
            <p:ph type="pic" sz="quarter" idx="33"/>
          </p:nvPr>
        </p:nvSpPr>
        <p:spPr>
          <a:xfrm>
            <a:off x="7571391" y="1895202"/>
            <a:ext cx="1856232" cy="2194560"/>
          </a:xfrm>
          <a:prstGeom prst="roundRect">
            <a:avLst>
              <a:gd name="adj" fmla="val 6267"/>
            </a:avLst>
          </a:prstGeom>
        </p:spPr>
        <p:txBody>
          <a:bodyPr>
            <a:normAutofit/>
          </a:bodyPr>
          <a:lstStyle>
            <a:lvl1pPr marL="0" indent="0">
              <a:buNone/>
              <a:defRPr sz="1400">
                <a:solidFill>
                  <a:schemeClr val="bg1"/>
                </a:solidFill>
              </a:defRPr>
            </a:lvl1pPr>
          </a:lstStyle>
          <a:p>
            <a:endParaRPr lang="en-US" dirty="0"/>
          </a:p>
        </p:txBody>
      </p:sp>
      <p:sp>
        <p:nvSpPr>
          <p:cNvPr id="78" name="Text Placeholder 9">
            <a:extLst>
              <a:ext uri="{FF2B5EF4-FFF2-40B4-BE49-F238E27FC236}">
                <a16:creationId xmlns:a16="http://schemas.microsoft.com/office/drawing/2014/main" id="{2AC95F66-D3AE-FB35-1EEF-AC89BA2F8875}"/>
              </a:ext>
            </a:extLst>
          </p:cNvPr>
          <p:cNvSpPr>
            <a:spLocks noGrp="1"/>
          </p:cNvSpPr>
          <p:nvPr>
            <p:ph type="body" sz="quarter" idx="34"/>
          </p:nvPr>
        </p:nvSpPr>
        <p:spPr>
          <a:xfrm>
            <a:off x="7571391" y="4630443"/>
            <a:ext cx="1856232" cy="295956"/>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200">
                <a:solidFill>
                  <a:schemeClr val="tx1"/>
                </a:solidFill>
              </a:defRPr>
            </a:lvl1pPr>
          </a:lstStyle>
          <a:p>
            <a:pPr lvl="0"/>
            <a:endParaRPr lang="en-US"/>
          </a:p>
        </p:txBody>
      </p:sp>
      <p:sp>
        <p:nvSpPr>
          <p:cNvPr id="79" name="Text Placeholder 9">
            <a:extLst>
              <a:ext uri="{FF2B5EF4-FFF2-40B4-BE49-F238E27FC236}">
                <a16:creationId xmlns:a16="http://schemas.microsoft.com/office/drawing/2014/main" id="{75EED274-7B46-D8DF-B7CE-A0ED1400A7BB}"/>
              </a:ext>
            </a:extLst>
          </p:cNvPr>
          <p:cNvSpPr>
            <a:spLocks noGrp="1"/>
          </p:cNvSpPr>
          <p:nvPr>
            <p:ph type="body" sz="quarter" idx="35"/>
          </p:nvPr>
        </p:nvSpPr>
        <p:spPr>
          <a:xfrm>
            <a:off x="7571391" y="4253440"/>
            <a:ext cx="1856232" cy="376725"/>
          </a:xfrm>
        </p:spPr>
        <p:txBody>
          <a:bodyPr lIns="0" rIns="0">
            <a:noAutofit/>
          </a:bodyPr>
          <a:lstStyle>
            <a:lvl1pPr marL="0" indent="0">
              <a:lnSpc>
                <a:spcPct val="100000"/>
              </a:lnSpc>
              <a:spcBef>
                <a:spcPts val="0"/>
              </a:spcBef>
              <a:buNone/>
              <a:defRPr sz="1600" b="1">
                <a:solidFill>
                  <a:schemeClr val="tx1"/>
                </a:solidFill>
              </a:defRPr>
            </a:lvl1pPr>
          </a:lstStyle>
          <a:p>
            <a:pPr lvl="0"/>
            <a:endParaRPr lang="en-US"/>
          </a:p>
        </p:txBody>
      </p:sp>
      <p:sp>
        <p:nvSpPr>
          <p:cNvPr id="80" name="Text Placeholder 9">
            <a:extLst>
              <a:ext uri="{FF2B5EF4-FFF2-40B4-BE49-F238E27FC236}">
                <a16:creationId xmlns:a16="http://schemas.microsoft.com/office/drawing/2014/main" id="{626DC5D0-7F96-19AE-3F88-D6A4D12D4E5F}"/>
              </a:ext>
            </a:extLst>
          </p:cNvPr>
          <p:cNvSpPr>
            <a:spLocks noGrp="1"/>
          </p:cNvSpPr>
          <p:nvPr>
            <p:ph type="body" sz="quarter" idx="36"/>
          </p:nvPr>
        </p:nvSpPr>
        <p:spPr>
          <a:xfrm>
            <a:off x="7571391" y="4988038"/>
            <a:ext cx="1856232" cy="1072522"/>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050">
                <a:solidFill>
                  <a:schemeClr val="tx1"/>
                </a:solidFill>
              </a:defRPr>
            </a:lvl1pPr>
          </a:lstStyle>
          <a:p>
            <a:pPr lvl="0"/>
            <a:endParaRPr lang="en-US"/>
          </a:p>
        </p:txBody>
      </p:sp>
      <p:sp>
        <p:nvSpPr>
          <p:cNvPr id="81" name="Rectangle: Rounded Corners 80">
            <a:extLst>
              <a:ext uri="{FF2B5EF4-FFF2-40B4-BE49-F238E27FC236}">
                <a16:creationId xmlns:a16="http://schemas.microsoft.com/office/drawing/2014/main" id="{71ECDAC4-D3E7-0C75-D5BC-565E87715CAF}"/>
              </a:ext>
            </a:extLst>
          </p:cNvPr>
          <p:cNvSpPr/>
          <p:nvPr userDrawn="1"/>
        </p:nvSpPr>
        <p:spPr>
          <a:xfrm>
            <a:off x="9929834" y="1692730"/>
            <a:ext cx="1856232" cy="2397029"/>
          </a:xfrm>
          <a:prstGeom prst="roundRect">
            <a:avLst>
              <a:gd name="adj" fmla="val 6336"/>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Freeform: Shape 81">
            <a:extLst>
              <a:ext uri="{FF2B5EF4-FFF2-40B4-BE49-F238E27FC236}">
                <a16:creationId xmlns:a16="http://schemas.microsoft.com/office/drawing/2014/main" id="{16930D8C-D944-11A9-5214-F5345A528890}"/>
              </a:ext>
            </a:extLst>
          </p:cNvPr>
          <p:cNvSpPr/>
          <p:nvPr userDrawn="1"/>
        </p:nvSpPr>
        <p:spPr>
          <a:xfrm>
            <a:off x="9929834" y="1692732"/>
            <a:ext cx="1856232" cy="1198515"/>
          </a:xfrm>
          <a:custGeom>
            <a:avLst/>
            <a:gdLst>
              <a:gd name="connsiteX0" fmla="*/ 117611 w 1856232"/>
              <a:gd name="connsiteY0" fmla="*/ 0 h 1198515"/>
              <a:gd name="connsiteX1" fmla="*/ 1738621 w 1856232"/>
              <a:gd name="connsiteY1" fmla="*/ 0 h 1198515"/>
              <a:gd name="connsiteX2" fmla="*/ 1856232 w 1856232"/>
              <a:gd name="connsiteY2" fmla="*/ 117611 h 1198515"/>
              <a:gd name="connsiteX3" fmla="*/ 1856232 w 1856232"/>
              <a:gd name="connsiteY3" fmla="*/ 1198515 h 1198515"/>
              <a:gd name="connsiteX4" fmla="*/ 1672590 w 1856232"/>
              <a:gd name="connsiteY4" fmla="*/ 1198515 h 1198515"/>
              <a:gd name="connsiteX5" fmla="*/ 928116 w 1856232"/>
              <a:gd name="connsiteY5" fmla="*/ 454041 h 1198515"/>
              <a:gd name="connsiteX6" fmla="*/ 183642 w 1856232"/>
              <a:gd name="connsiteY6" fmla="*/ 1198515 h 1198515"/>
              <a:gd name="connsiteX7" fmla="*/ 0 w 1856232"/>
              <a:gd name="connsiteY7" fmla="*/ 1198515 h 1198515"/>
              <a:gd name="connsiteX8" fmla="*/ 0 w 1856232"/>
              <a:gd name="connsiteY8" fmla="*/ 117611 h 1198515"/>
              <a:gd name="connsiteX9" fmla="*/ 117611 w 1856232"/>
              <a:gd name="connsiteY9" fmla="*/ 0 h 119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6232" h="1198515">
                <a:moveTo>
                  <a:pt x="117611" y="0"/>
                </a:moveTo>
                <a:lnTo>
                  <a:pt x="1738621" y="0"/>
                </a:lnTo>
                <a:cubicBezTo>
                  <a:pt x="1803576" y="0"/>
                  <a:pt x="1856232" y="52656"/>
                  <a:pt x="1856232" y="117611"/>
                </a:cubicBezTo>
                <a:lnTo>
                  <a:pt x="1856232" y="1198515"/>
                </a:lnTo>
                <a:lnTo>
                  <a:pt x="1672590" y="1198515"/>
                </a:lnTo>
                <a:cubicBezTo>
                  <a:pt x="1672590" y="787353"/>
                  <a:pt x="1339278" y="454041"/>
                  <a:pt x="928116" y="454041"/>
                </a:cubicBezTo>
                <a:cubicBezTo>
                  <a:pt x="516954" y="454041"/>
                  <a:pt x="183642" y="787353"/>
                  <a:pt x="183642" y="1198515"/>
                </a:cubicBezTo>
                <a:lnTo>
                  <a:pt x="0" y="1198515"/>
                </a:lnTo>
                <a:lnTo>
                  <a:pt x="0" y="117611"/>
                </a:lnTo>
                <a:cubicBezTo>
                  <a:pt x="0" y="52656"/>
                  <a:pt x="52656" y="0"/>
                  <a:pt x="117611"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3" name="Picture Placeholder 54">
            <a:extLst>
              <a:ext uri="{FF2B5EF4-FFF2-40B4-BE49-F238E27FC236}">
                <a16:creationId xmlns:a16="http://schemas.microsoft.com/office/drawing/2014/main" id="{F2BBD469-AA7F-C1E1-10B8-2CE65B90E490}"/>
              </a:ext>
            </a:extLst>
          </p:cNvPr>
          <p:cNvSpPr>
            <a:spLocks noGrp="1"/>
          </p:cNvSpPr>
          <p:nvPr>
            <p:ph type="pic" sz="quarter" idx="37"/>
          </p:nvPr>
        </p:nvSpPr>
        <p:spPr>
          <a:xfrm>
            <a:off x="9929834" y="1895201"/>
            <a:ext cx="1856232" cy="2194560"/>
          </a:xfrm>
          <a:prstGeom prst="roundRect">
            <a:avLst>
              <a:gd name="adj" fmla="val 6267"/>
            </a:avLst>
          </a:prstGeom>
        </p:spPr>
        <p:txBody>
          <a:bodyPr>
            <a:normAutofit/>
          </a:bodyPr>
          <a:lstStyle>
            <a:lvl1pPr marL="0" indent="0">
              <a:buNone/>
              <a:defRPr sz="1400">
                <a:solidFill>
                  <a:schemeClr val="bg1"/>
                </a:solidFill>
              </a:defRPr>
            </a:lvl1pPr>
          </a:lstStyle>
          <a:p>
            <a:endParaRPr lang="en-US" dirty="0"/>
          </a:p>
        </p:txBody>
      </p:sp>
      <p:sp>
        <p:nvSpPr>
          <p:cNvPr id="85" name="Text Placeholder 9">
            <a:extLst>
              <a:ext uri="{FF2B5EF4-FFF2-40B4-BE49-F238E27FC236}">
                <a16:creationId xmlns:a16="http://schemas.microsoft.com/office/drawing/2014/main" id="{71D8A00F-6B43-8DC2-3DEE-B1387F8C4AC3}"/>
              </a:ext>
            </a:extLst>
          </p:cNvPr>
          <p:cNvSpPr>
            <a:spLocks noGrp="1"/>
          </p:cNvSpPr>
          <p:nvPr>
            <p:ph type="body" sz="quarter" idx="38"/>
          </p:nvPr>
        </p:nvSpPr>
        <p:spPr>
          <a:xfrm>
            <a:off x="9929834" y="4630442"/>
            <a:ext cx="1856232" cy="295956"/>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200">
                <a:solidFill>
                  <a:schemeClr val="tx1"/>
                </a:solidFill>
              </a:defRPr>
            </a:lvl1pPr>
          </a:lstStyle>
          <a:p>
            <a:pPr lvl="0"/>
            <a:endParaRPr lang="en-US"/>
          </a:p>
        </p:txBody>
      </p:sp>
      <p:sp>
        <p:nvSpPr>
          <p:cNvPr id="86" name="Text Placeholder 9">
            <a:extLst>
              <a:ext uri="{FF2B5EF4-FFF2-40B4-BE49-F238E27FC236}">
                <a16:creationId xmlns:a16="http://schemas.microsoft.com/office/drawing/2014/main" id="{5A57AAD3-F9B6-B90E-DBA5-96051573366D}"/>
              </a:ext>
            </a:extLst>
          </p:cNvPr>
          <p:cNvSpPr>
            <a:spLocks noGrp="1"/>
          </p:cNvSpPr>
          <p:nvPr>
            <p:ph type="body" sz="quarter" idx="39"/>
          </p:nvPr>
        </p:nvSpPr>
        <p:spPr>
          <a:xfrm>
            <a:off x="9929834" y="4253439"/>
            <a:ext cx="1856232" cy="376725"/>
          </a:xfrm>
        </p:spPr>
        <p:txBody>
          <a:bodyPr lIns="0" rIns="0">
            <a:noAutofit/>
          </a:bodyPr>
          <a:lstStyle>
            <a:lvl1pPr marL="0" indent="0">
              <a:lnSpc>
                <a:spcPct val="100000"/>
              </a:lnSpc>
              <a:spcBef>
                <a:spcPts val="0"/>
              </a:spcBef>
              <a:buNone/>
              <a:defRPr sz="1600" b="1">
                <a:solidFill>
                  <a:schemeClr val="tx1"/>
                </a:solidFill>
              </a:defRPr>
            </a:lvl1pPr>
          </a:lstStyle>
          <a:p>
            <a:pPr lvl="0"/>
            <a:endParaRPr lang="en-US"/>
          </a:p>
        </p:txBody>
      </p:sp>
      <p:sp>
        <p:nvSpPr>
          <p:cNvPr id="87" name="Text Placeholder 9">
            <a:extLst>
              <a:ext uri="{FF2B5EF4-FFF2-40B4-BE49-F238E27FC236}">
                <a16:creationId xmlns:a16="http://schemas.microsoft.com/office/drawing/2014/main" id="{91AC25A0-4F13-CC1E-EC7A-CC808440E1EF}"/>
              </a:ext>
            </a:extLst>
          </p:cNvPr>
          <p:cNvSpPr>
            <a:spLocks noGrp="1"/>
          </p:cNvSpPr>
          <p:nvPr>
            <p:ph type="body" sz="quarter" idx="40"/>
          </p:nvPr>
        </p:nvSpPr>
        <p:spPr>
          <a:xfrm>
            <a:off x="9929834" y="4988038"/>
            <a:ext cx="1856232" cy="1072522"/>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050">
                <a:solidFill>
                  <a:schemeClr val="tx1"/>
                </a:solidFill>
              </a:defRPr>
            </a:lvl1pPr>
          </a:lstStyle>
          <a:p>
            <a:pPr lvl="0"/>
            <a:endParaRPr lang="en-US"/>
          </a:p>
        </p:txBody>
      </p:sp>
      <p:sp>
        <p:nvSpPr>
          <p:cNvPr id="2" name="TextBox 1">
            <a:extLst>
              <a:ext uri="{FF2B5EF4-FFF2-40B4-BE49-F238E27FC236}">
                <a16:creationId xmlns:a16="http://schemas.microsoft.com/office/drawing/2014/main" id="{F283E2BE-28BC-8B3A-BCC2-DC4BD9B700D4}"/>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Kinetix Health Group 2026</a:t>
            </a:r>
          </a:p>
        </p:txBody>
      </p:sp>
    </p:spTree>
    <p:extLst>
      <p:ext uri="{BB962C8B-B14F-4D97-AF65-F5344CB8AC3E}">
        <p14:creationId xmlns:p14="http://schemas.microsoft.com/office/powerpoint/2010/main" val="236403934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A9BDE3D-AF88-3E93-13CB-31EC888118D9}"/>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Kinetix Health Group 2026</a:t>
            </a:r>
          </a:p>
        </p:txBody>
      </p:sp>
      <p:sp>
        <p:nvSpPr>
          <p:cNvPr id="3" name="Text Placeholder 9">
            <a:extLst>
              <a:ext uri="{FF2B5EF4-FFF2-40B4-BE49-F238E27FC236}">
                <a16:creationId xmlns:a16="http://schemas.microsoft.com/office/drawing/2014/main" id="{CE158ABC-4189-4215-D57B-2DD08C34A4F8}"/>
              </a:ext>
            </a:extLst>
          </p:cNvPr>
          <p:cNvSpPr>
            <a:spLocks noGrp="1"/>
          </p:cNvSpPr>
          <p:nvPr>
            <p:ph type="body" sz="quarter" idx="11"/>
          </p:nvPr>
        </p:nvSpPr>
        <p:spPr>
          <a:xfrm>
            <a:off x="495298" y="1044223"/>
            <a:ext cx="6426495" cy="500861"/>
          </a:xfrm>
        </p:spPr>
        <p:txBody>
          <a:bodyPr lIns="0" rIns="0">
            <a:normAutofit/>
          </a:bodyPr>
          <a:lstStyle>
            <a:lvl1pPr marL="0" indent="0">
              <a:lnSpc>
                <a:spcPct val="100000"/>
              </a:lnSpc>
              <a:spcBef>
                <a:spcPts val="0"/>
              </a:spcBef>
              <a:buNone/>
              <a:defRPr sz="1400">
                <a:solidFill>
                  <a:schemeClr val="tx1"/>
                </a:solidFill>
              </a:defRPr>
            </a:lvl1pPr>
          </a:lstStyle>
          <a:p>
            <a:pPr lvl="0"/>
            <a:endParaRPr lang="en-US"/>
          </a:p>
        </p:txBody>
      </p:sp>
      <p:sp>
        <p:nvSpPr>
          <p:cNvPr id="4" name="Title 14">
            <a:extLst>
              <a:ext uri="{FF2B5EF4-FFF2-40B4-BE49-F238E27FC236}">
                <a16:creationId xmlns:a16="http://schemas.microsoft.com/office/drawing/2014/main" id="{970EF501-509F-58C2-2991-49AEC57B2324}"/>
              </a:ext>
            </a:extLst>
          </p:cNvPr>
          <p:cNvSpPr>
            <a:spLocks noGrp="1"/>
          </p:cNvSpPr>
          <p:nvPr>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9" name="Table Placeholder 8">
            <a:extLst>
              <a:ext uri="{FF2B5EF4-FFF2-40B4-BE49-F238E27FC236}">
                <a16:creationId xmlns:a16="http://schemas.microsoft.com/office/drawing/2014/main" id="{8ADE31E7-28D9-6BF6-2542-3C4C8D838C97}"/>
              </a:ext>
            </a:extLst>
          </p:cNvPr>
          <p:cNvSpPr>
            <a:spLocks noGrp="1"/>
          </p:cNvSpPr>
          <p:nvPr>
            <p:ph type="tbl" sz="quarter" idx="12"/>
          </p:nvPr>
        </p:nvSpPr>
        <p:spPr>
          <a:xfrm>
            <a:off x="1232342" y="1891289"/>
            <a:ext cx="9727315" cy="4308140"/>
          </a:xfrm>
          <a:solidFill>
            <a:schemeClr val="accent3"/>
          </a:solidFill>
        </p:spPr>
        <p:txBody>
          <a:bodyPr>
            <a:normAutofit/>
          </a:bodyPr>
          <a:lstStyle>
            <a:lvl1pPr marL="0" indent="0">
              <a:buNone/>
              <a:defRPr sz="1800"/>
            </a:lvl1pPr>
          </a:lstStyle>
          <a:p>
            <a:endParaRPr lang="en-US" dirty="0"/>
          </a:p>
        </p:txBody>
      </p:sp>
    </p:spTree>
    <p:extLst>
      <p:ext uri="{BB962C8B-B14F-4D97-AF65-F5344CB8AC3E}">
        <p14:creationId xmlns:p14="http://schemas.microsoft.com/office/powerpoint/2010/main" val="38206117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Only headin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A9BDE3D-AF88-3E93-13CB-31EC888118D9}"/>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Kinetix Health Group 2026</a:t>
            </a:r>
          </a:p>
        </p:txBody>
      </p:sp>
      <p:sp>
        <p:nvSpPr>
          <p:cNvPr id="6" name="Text Placeholder 9">
            <a:extLst>
              <a:ext uri="{FF2B5EF4-FFF2-40B4-BE49-F238E27FC236}">
                <a16:creationId xmlns:a16="http://schemas.microsoft.com/office/drawing/2014/main" id="{3D8C116F-FD1E-E225-3D3F-B323B049E97B}"/>
              </a:ext>
            </a:extLst>
          </p:cNvPr>
          <p:cNvSpPr>
            <a:spLocks noGrp="1"/>
          </p:cNvSpPr>
          <p:nvPr>
            <p:ph type="body" sz="quarter" idx="11"/>
          </p:nvPr>
        </p:nvSpPr>
        <p:spPr>
          <a:xfrm>
            <a:off x="495298" y="1487878"/>
            <a:ext cx="6426495" cy="605082"/>
          </a:xfrm>
        </p:spPr>
        <p:txBody>
          <a:bodyPr lIns="0" rIns="0">
            <a:normAutofit/>
          </a:bodyPr>
          <a:lstStyle>
            <a:lvl1pPr marL="0" indent="0">
              <a:lnSpc>
                <a:spcPct val="100000"/>
              </a:lnSpc>
              <a:spcBef>
                <a:spcPts val="0"/>
              </a:spcBef>
              <a:buNone/>
              <a:defRPr sz="1400">
                <a:solidFill>
                  <a:schemeClr val="tx1"/>
                </a:solidFill>
              </a:defRPr>
            </a:lvl1pPr>
          </a:lstStyle>
          <a:p>
            <a:pPr lvl="0"/>
            <a:endParaRPr lang="en-US"/>
          </a:p>
        </p:txBody>
      </p:sp>
      <p:sp>
        <p:nvSpPr>
          <p:cNvPr id="7" name="Title 14">
            <a:extLst>
              <a:ext uri="{FF2B5EF4-FFF2-40B4-BE49-F238E27FC236}">
                <a16:creationId xmlns:a16="http://schemas.microsoft.com/office/drawing/2014/main" id="{0CE01BC8-2FA7-F862-C1B6-CE352DC56977}"/>
              </a:ext>
            </a:extLst>
          </p:cNvPr>
          <p:cNvSpPr>
            <a:spLocks noGrp="1"/>
          </p:cNvSpPr>
          <p:nvPr>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8" name="Text Placeholder 9">
            <a:extLst>
              <a:ext uri="{FF2B5EF4-FFF2-40B4-BE49-F238E27FC236}">
                <a16:creationId xmlns:a16="http://schemas.microsoft.com/office/drawing/2014/main" id="{002F5CF6-87E1-5CDE-87FF-F414EBF2B644}"/>
              </a:ext>
            </a:extLst>
          </p:cNvPr>
          <p:cNvSpPr>
            <a:spLocks noGrp="1"/>
          </p:cNvSpPr>
          <p:nvPr>
            <p:ph type="body" sz="quarter" idx="21"/>
          </p:nvPr>
        </p:nvSpPr>
        <p:spPr>
          <a:xfrm>
            <a:off x="495298" y="1060285"/>
            <a:ext cx="6426495" cy="396230"/>
          </a:xfrm>
        </p:spPr>
        <p:txBody>
          <a:bodyPr lIns="0" rIns="0">
            <a:noAutofit/>
          </a:bodyPr>
          <a:lstStyle>
            <a:lvl1pPr marL="0" indent="0">
              <a:lnSpc>
                <a:spcPct val="100000"/>
              </a:lnSpc>
              <a:spcBef>
                <a:spcPts val="0"/>
              </a:spcBef>
              <a:buNone/>
              <a:defRPr sz="1800" b="1">
                <a:solidFill>
                  <a:schemeClr val="tx1"/>
                </a:solidFill>
              </a:defRPr>
            </a:lvl1pPr>
          </a:lstStyle>
          <a:p>
            <a:pPr lvl="0"/>
            <a:endParaRPr lang="en-US"/>
          </a:p>
        </p:txBody>
      </p:sp>
    </p:spTree>
    <p:extLst>
      <p:ext uri="{BB962C8B-B14F-4D97-AF65-F5344CB8AC3E}">
        <p14:creationId xmlns:p14="http://schemas.microsoft.com/office/powerpoint/2010/main" val="5493430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Only headin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A9BDE3D-AF88-3E93-13CB-31EC888118D9}"/>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Kinetix Health Group 2026</a:t>
            </a:r>
          </a:p>
        </p:txBody>
      </p:sp>
      <p:sp>
        <p:nvSpPr>
          <p:cNvPr id="6" name="Text Placeholder 9">
            <a:extLst>
              <a:ext uri="{FF2B5EF4-FFF2-40B4-BE49-F238E27FC236}">
                <a16:creationId xmlns:a16="http://schemas.microsoft.com/office/drawing/2014/main" id="{3D8C116F-FD1E-E225-3D3F-B323B049E97B}"/>
              </a:ext>
            </a:extLst>
          </p:cNvPr>
          <p:cNvSpPr>
            <a:spLocks noGrp="1"/>
          </p:cNvSpPr>
          <p:nvPr>
            <p:ph type="body" sz="quarter" idx="11"/>
          </p:nvPr>
        </p:nvSpPr>
        <p:spPr>
          <a:xfrm>
            <a:off x="495299" y="1487878"/>
            <a:ext cx="3776308" cy="961486"/>
          </a:xfrm>
        </p:spPr>
        <p:txBody>
          <a:bodyPr lIns="0" rIns="0">
            <a:normAutofit/>
          </a:bodyPr>
          <a:lstStyle>
            <a:lvl1pPr marL="0" indent="0">
              <a:lnSpc>
                <a:spcPct val="100000"/>
              </a:lnSpc>
              <a:spcBef>
                <a:spcPts val="0"/>
              </a:spcBef>
              <a:buNone/>
              <a:defRPr sz="1400">
                <a:solidFill>
                  <a:schemeClr val="tx1"/>
                </a:solidFill>
              </a:defRPr>
            </a:lvl1pPr>
          </a:lstStyle>
          <a:p>
            <a:pPr lvl="0"/>
            <a:endParaRPr lang="en-US"/>
          </a:p>
        </p:txBody>
      </p:sp>
      <p:sp>
        <p:nvSpPr>
          <p:cNvPr id="7" name="Title 14">
            <a:extLst>
              <a:ext uri="{FF2B5EF4-FFF2-40B4-BE49-F238E27FC236}">
                <a16:creationId xmlns:a16="http://schemas.microsoft.com/office/drawing/2014/main" id="{0CE01BC8-2FA7-F862-C1B6-CE352DC56977}"/>
              </a:ext>
            </a:extLst>
          </p:cNvPr>
          <p:cNvSpPr>
            <a:spLocks noGrp="1"/>
          </p:cNvSpPr>
          <p:nvPr>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8" name="Text Placeholder 9">
            <a:extLst>
              <a:ext uri="{FF2B5EF4-FFF2-40B4-BE49-F238E27FC236}">
                <a16:creationId xmlns:a16="http://schemas.microsoft.com/office/drawing/2014/main" id="{002F5CF6-87E1-5CDE-87FF-F414EBF2B644}"/>
              </a:ext>
            </a:extLst>
          </p:cNvPr>
          <p:cNvSpPr>
            <a:spLocks noGrp="1"/>
          </p:cNvSpPr>
          <p:nvPr>
            <p:ph type="body" sz="quarter" idx="21"/>
          </p:nvPr>
        </p:nvSpPr>
        <p:spPr>
          <a:xfrm>
            <a:off x="495299" y="1060285"/>
            <a:ext cx="3776308" cy="396230"/>
          </a:xfrm>
        </p:spPr>
        <p:txBody>
          <a:bodyPr lIns="0" rIns="0">
            <a:noAutofit/>
          </a:bodyPr>
          <a:lstStyle>
            <a:lvl1pPr marL="0" indent="0">
              <a:lnSpc>
                <a:spcPct val="100000"/>
              </a:lnSpc>
              <a:spcBef>
                <a:spcPts val="0"/>
              </a:spcBef>
              <a:buNone/>
              <a:defRPr sz="1800" b="1">
                <a:solidFill>
                  <a:schemeClr val="tx1"/>
                </a:solidFill>
              </a:defRPr>
            </a:lvl1pPr>
          </a:lstStyle>
          <a:p>
            <a:pPr lvl="0"/>
            <a:endParaRPr lang="en-US"/>
          </a:p>
        </p:txBody>
      </p:sp>
      <p:pic>
        <p:nvPicPr>
          <p:cNvPr id="3" name="Picture 2">
            <a:extLst>
              <a:ext uri="{FF2B5EF4-FFF2-40B4-BE49-F238E27FC236}">
                <a16:creationId xmlns:a16="http://schemas.microsoft.com/office/drawing/2014/main" id="{45184AB3-D1E7-628C-4E51-1B2BC39C20B2}"/>
              </a:ext>
            </a:extLst>
          </p:cNvPr>
          <p:cNvPicPr>
            <a:picLocks noChangeAspect="1"/>
          </p:cNvPicPr>
          <p:nvPr userDrawn="1"/>
        </p:nvPicPr>
        <p:blipFill>
          <a:blip r:embed="rId2">
            <a:extLst>
              <a:ext uri="{28A0092B-C50C-407E-A947-70E740481C1C}">
                <a14:useLocalDpi xmlns:a14="http://schemas.microsoft.com/office/drawing/2010/main" val="0"/>
              </a:ext>
            </a:extLst>
          </a:blip>
          <a:srcRect b="50148"/>
          <a:stretch>
            <a:fillRect/>
          </a:stretch>
        </p:blipFill>
        <p:spPr>
          <a:xfrm>
            <a:off x="4271607" y="1269269"/>
            <a:ext cx="7593846" cy="5125735"/>
          </a:xfrm>
          <a:prstGeom prst="rect">
            <a:avLst/>
          </a:prstGeom>
        </p:spPr>
      </p:pic>
      <p:sp>
        <p:nvSpPr>
          <p:cNvPr id="4" name="Picture Placeholder 4">
            <a:extLst>
              <a:ext uri="{FF2B5EF4-FFF2-40B4-BE49-F238E27FC236}">
                <a16:creationId xmlns:a16="http://schemas.microsoft.com/office/drawing/2014/main" id="{A6C58267-E833-65C6-FD48-7DBE4D8C74F0}"/>
              </a:ext>
            </a:extLst>
          </p:cNvPr>
          <p:cNvSpPr>
            <a:spLocks noGrp="1"/>
          </p:cNvSpPr>
          <p:nvPr>
            <p:ph type="pic" sz="quarter" idx="10"/>
          </p:nvPr>
        </p:nvSpPr>
        <p:spPr>
          <a:xfrm>
            <a:off x="4843028" y="1457525"/>
            <a:ext cx="6409349" cy="4327169"/>
          </a:xfrm>
          <a:solidFill>
            <a:schemeClr val="bg2"/>
          </a:solidFill>
        </p:spPr>
        <p:txBody>
          <a:bodyPr/>
          <a:lstStyle/>
          <a:p>
            <a:endParaRPr lang="en-US" dirty="0"/>
          </a:p>
        </p:txBody>
      </p:sp>
    </p:spTree>
    <p:extLst>
      <p:ext uri="{BB962C8B-B14F-4D97-AF65-F5344CB8AC3E}">
        <p14:creationId xmlns:p14="http://schemas.microsoft.com/office/powerpoint/2010/main" val="86424036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6_Blan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A9BDE3D-AF88-3E93-13CB-31EC888118D9}"/>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Kinetix Health Group 2026</a:t>
            </a:r>
          </a:p>
        </p:txBody>
      </p:sp>
    </p:spTree>
    <p:extLst>
      <p:ext uri="{BB962C8B-B14F-4D97-AF65-F5344CB8AC3E}">
        <p14:creationId xmlns:p14="http://schemas.microsoft.com/office/powerpoint/2010/main" val="35466335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CB67E-C9E0-61A1-5DFF-D20FBEE6C7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3FD1A36-DEC4-A6B1-2713-DC2841DFB1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3081713-45B8-65EF-CF93-6EBFCBB5956B}"/>
              </a:ext>
            </a:extLst>
          </p:cNvPr>
          <p:cNvSpPr>
            <a:spLocks noGrp="1"/>
          </p:cNvSpPr>
          <p:nvPr>
            <p:ph type="dt" sz="half" idx="10"/>
          </p:nvPr>
        </p:nvSpPr>
        <p:spPr/>
        <p:txBody>
          <a:bodyPr/>
          <a:lstStyle/>
          <a:p>
            <a:fld id="{D1BBFE3F-5304-4CDD-81D4-218DD7A65A91}" type="datetimeFigureOut">
              <a:rPr lang="en-US" smtClean="0"/>
              <a:t>7/30/26</a:t>
            </a:fld>
            <a:endParaRPr lang="en-US" dirty="0"/>
          </a:p>
        </p:txBody>
      </p:sp>
      <p:sp>
        <p:nvSpPr>
          <p:cNvPr id="5" name="Footer Placeholder 4">
            <a:extLst>
              <a:ext uri="{FF2B5EF4-FFF2-40B4-BE49-F238E27FC236}">
                <a16:creationId xmlns:a16="http://schemas.microsoft.com/office/drawing/2014/main" id="{7B5612B9-77E0-452B-DF12-25D3A038733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C11EA50-4998-AC83-0587-AF3B76F772F1}"/>
              </a:ext>
            </a:extLst>
          </p:cNvPr>
          <p:cNvSpPr>
            <a:spLocks noGrp="1"/>
          </p:cNvSpPr>
          <p:nvPr>
            <p:ph type="sldNum" sz="quarter" idx="12"/>
          </p:nvPr>
        </p:nvSpPr>
        <p:spPr/>
        <p:txBody>
          <a:bodyPr/>
          <a:lstStyle/>
          <a:p>
            <a:fld id="{F1B30238-F220-49D2-B996-A46338B78A93}" type="slidenum">
              <a:rPr lang="en-US" smtClean="0"/>
              <a:t>‹#›</a:t>
            </a:fld>
            <a:endParaRPr lang="en-US" dirty="0"/>
          </a:p>
        </p:txBody>
      </p:sp>
    </p:spTree>
    <p:extLst>
      <p:ext uri="{BB962C8B-B14F-4D97-AF65-F5344CB8AC3E}">
        <p14:creationId xmlns:p14="http://schemas.microsoft.com/office/powerpoint/2010/main" val="270289563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Cover">
    <p:bg>
      <p:bgPr>
        <a:solidFill>
          <a:schemeClr val="tx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2BD0045-7B29-40A8-A767-ABAAAB995D3B}"/>
              </a:ext>
            </a:extLst>
          </p:cNvPr>
          <p:cNvPicPr>
            <a:picLocks noChangeAspect="1"/>
          </p:cNvPicPr>
          <p:nvPr userDrawn="1"/>
        </p:nvPicPr>
        <p:blipFill>
          <a:blip r:embed="rId2">
            <a:alphaModFix/>
          </a:blip>
          <a:srcRect l="-2481" t="8946" r="24115" b="9465"/>
          <a:stretch>
            <a:fillRect/>
          </a:stretch>
        </p:blipFill>
        <p:spPr>
          <a:xfrm>
            <a:off x="5631248" y="0"/>
            <a:ext cx="6587128" cy="6858000"/>
          </a:xfrm>
          <a:prstGeom prst="rect">
            <a:avLst/>
          </a:prstGeom>
        </p:spPr>
      </p:pic>
      <p:pic>
        <p:nvPicPr>
          <p:cNvPr id="13" name="Picture 12">
            <a:extLst>
              <a:ext uri="{FF2B5EF4-FFF2-40B4-BE49-F238E27FC236}">
                <a16:creationId xmlns:a16="http://schemas.microsoft.com/office/drawing/2014/main" id="{4B24A082-B750-B041-C3F6-23D65B2BB1A2}"/>
              </a:ext>
            </a:extLst>
          </p:cNvPr>
          <p:cNvPicPr>
            <a:picLocks noChangeAspect="1"/>
          </p:cNvPicPr>
          <p:nvPr userDrawn="1"/>
        </p:nvPicPr>
        <p:blipFill>
          <a:blip r:embed="rId3"/>
          <a:stretch>
            <a:fillRect/>
          </a:stretch>
        </p:blipFill>
        <p:spPr>
          <a:xfrm>
            <a:off x="465090" y="471478"/>
            <a:ext cx="2967922" cy="560775"/>
          </a:xfrm>
          <a:prstGeom prst="rect">
            <a:avLst/>
          </a:prstGeom>
        </p:spPr>
      </p:pic>
      <p:sp>
        <p:nvSpPr>
          <p:cNvPr id="15" name="Title 14">
            <a:extLst>
              <a:ext uri="{FF2B5EF4-FFF2-40B4-BE49-F238E27FC236}">
                <a16:creationId xmlns:a16="http://schemas.microsoft.com/office/drawing/2014/main" id="{72372A22-CA53-62EC-38CF-D86A06DC5E7A}"/>
              </a:ext>
            </a:extLst>
          </p:cNvPr>
          <p:cNvSpPr>
            <a:spLocks noGrp="1"/>
          </p:cNvSpPr>
          <p:nvPr>
            <p:ph type="title"/>
          </p:nvPr>
        </p:nvSpPr>
        <p:spPr>
          <a:xfrm>
            <a:off x="465090" y="1368155"/>
            <a:ext cx="6318482" cy="2236879"/>
          </a:xfrm>
        </p:spPr>
        <p:txBody>
          <a:bodyPr lIns="0" rIns="0" anchor="t">
            <a:normAutofit/>
          </a:bodyPr>
          <a:lstStyle>
            <a:lvl1pPr>
              <a:lnSpc>
                <a:spcPct val="90000"/>
              </a:lnSpc>
              <a:defRPr sz="4800">
                <a:solidFill>
                  <a:schemeClr val="bg1"/>
                </a:solidFill>
              </a:defRPr>
            </a:lvl1pPr>
          </a:lstStyle>
          <a:p>
            <a:endParaRPr lang="en-US"/>
          </a:p>
        </p:txBody>
      </p:sp>
    </p:spTree>
    <p:extLst>
      <p:ext uri="{BB962C8B-B14F-4D97-AF65-F5344CB8AC3E}">
        <p14:creationId xmlns:p14="http://schemas.microsoft.com/office/powerpoint/2010/main" val="1855518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Text">
    <p:bg>
      <p:bgPr>
        <a:solidFill>
          <a:schemeClr val="accent2"/>
        </a:solidFill>
        <a:effectLst/>
      </p:bgPr>
    </p:bg>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32DAC954-4F15-5E15-9085-C7CA27E13259}"/>
              </a:ext>
            </a:extLst>
          </p:cNvPr>
          <p:cNvSpPr>
            <a:spLocks noGrp="1"/>
          </p:cNvSpPr>
          <p:nvPr>
            <p:ph type="pic" sz="quarter" idx="10"/>
          </p:nvPr>
        </p:nvSpPr>
        <p:spPr>
          <a:xfrm>
            <a:off x="0" y="0"/>
            <a:ext cx="11496762" cy="6858000"/>
          </a:xfrm>
          <a:custGeom>
            <a:avLst/>
            <a:gdLst>
              <a:gd name="connsiteX0" fmla="*/ 0 w 11496762"/>
              <a:gd name="connsiteY0" fmla="*/ 0 h 6858000"/>
              <a:gd name="connsiteX1" fmla="*/ 10092423 w 11496762"/>
              <a:gd name="connsiteY1" fmla="*/ 0 h 6858000"/>
              <a:gd name="connsiteX2" fmla="*/ 10320668 w 11496762"/>
              <a:gd name="connsiteY2" fmla="*/ 205873 h 6858000"/>
              <a:gd name="connsiteX3" fmla="*/ 11064039 w 11496762"/>
              <a:gd name="connsiteY3" fmla="*/ 1210851 h 6858000"/>
              <a:gd name="connsiteX4" fmla="*/ 11492551 w 11496762"/>
              <a:gd name="connsiteY4" fmla="*/ 3189650 h 6858000"/>
              <a:gd name="connsiteX5" fmla="*/ 9467223 w 11496762"/>
              <a:gd name="connsiteY5" fmla="*/ 6722441 h 6858000"/>
              <a:gd name="connsiteX6" fmla="*/ 9257018 w 11496762"/>
              <a:gd name="connsiteY6" fmla="*/ 6858000 h 6858000"/>
              <a:gd name="connsiteX7" fmla="*/ 0 w 1149676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96762" h="6858000">
                <a:moveTo>
                  <a:pt x="0" y="0"/>
                </a:moveTo>
                <a:lnTo>
                  <a:pt x="10092423" y="0"/>
                </a:lnTo>
                <a:lnTo>
                  <a:pt x="10320668" y="205873"/>
                </a:lnTo>
                <a:cubicBezTo>
                  <a:pt x="10615167" y="493126"/>
                  <a:pt x="10867273" y="829304"/>
                  <a:pt x="11064039" y="1210851"/>
                </a:cubicBezTo>
                <a:cubicBezTo>
                  <a:pt x="11387609" y="1838382"/>
                  <a:pt x="11523159" y="2516203"/>
                  <a:pt x="11492551" y="3189650"/>
                </a:cubicBezTo>
                <a:cubicBezTo>
                  <a:pt x="11431335" y="4540372"/>
                  <a:pt x="10700570" y="5869331"/>
                  <a:pt x="9467223" y="6722441"/>
                </a:cubicBezTo>
                <a:lnTo>
                  <a:pt x="9257018" y="6858000"/>
                </a:lnTo>
                <a:lnTo>
                  <a:pt x="0" y="6858000"/>
                </a:lnTo>
                <a:close/>
              </a:path>
            </a:pathLst>
          </a:custGeom>
          <a:solidFill>
            <a:schemeClr val="bg2">
              <a:alpha val="43000"/>
            </a:schemeClr>
          </a:solidFill>
        </p:spPr>
        <p:txBody>
          <a:bodyPr wrap="square">
            <a:noAutofit/>
          </a:bodyPr>
          <a:lstStyle/>
          <a:p>
            <a:endParaRPr lang="en-US" dirty="0"/>
          </a:p>
        </p:txBody>
      </p:sp>
      <p:sp>
        <p:nvSpPr>
          <p:cNvPr id="8" name="Title 14">
            <a:extLst>
              <a:ext uri="{FF2B5EF4-FFF2-40B4-BE49-F238E27FC236}">
                <a16:creationId xmlns:a16="http://schemas.microsoft.com/office/drawing/2014/main" id="{E63D1568-FBEB-6B34-DE73-8E325096410B}"/>
              </a:ext>
            </a:extLst>
          </p:cNvPr>
          <p:cNvSpPr>
            <a:spLocks noGrp="1"/>
          </p:cNvSpPr>
          <p:nvPr>
            <p:ph type="title"/>
          </p:nvPr>
        </p:nvSpPr>
        <p:spPr>
          <a:xfrm>
            <a:off x="384483" y="459027"/>
            <a:ext cx="6318482" cy="2236879"/>
          </a:xfrm>
        </p:spPr>
        <p:txBody>
          <a:bodyPr lIns="0" rIns="0" anchor="t">
            <a:normAutofit/>
          </a:bodyPr>
          <a:lstStyle>
            <a:lvl1pPr>
              <a:lnSpc>
                <a:spcPct val="90000"/>
              </a:lnSpc>
              <a:defRPr sz="4800">
                <a:solidFill>
                  <a:schemeClr val="bg1"/>
                </a:solidFill>
              </a:defRPr>
            </a:lvl1pPr>
          </a:lstStyle>
          <a:p>
            <a:endParaRPr lang="en-US"/>
          </a:p>
        </p:txBody>
      </p:sp>
    </p:spTree>
    <p:extLst>
      <p:ext uri="{BB962C8B-B14F-4D97-AF65-F5344CB8AC3E}">
        <p14:creationId xmlns:p14="http://schemas.microsoft.com/office/powerpoint/2010/main" val="268550289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Title Cover">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4AA57F-71DF-7741-55DE-6C4DC6F9B0E9}"/>
              </a:ext>
            </a:extLst>
          </p:cNvPr>
          <p:cNvPicPr>
            <a:picLocks noChangeAspect="1"/>
          </p:cNvPicPr>
          <p:nvPr userDrawn="1"/>
        </p:nvPicPr>
        <p:blipFill>
          <a:blip r:embed="rId2"/>
          <a:stretch>
            <a:fillRect/>
          </a:stretch>
        </p:blipFill>
        <p:spPr>
          <a:xfrm>
            <a:off x="465090" y="471479"/>
            <a:ext cx="2983964" cy="563806"/>
          </a:xfrm>
          <a:prstGeom prst="rect">
            <a:avLst/>
          </a:prstGeom>
        </p:spPr>
      </p:pic>
      <p:sp>
        <p:nvSpPr>
          <p:cNvPr id="15" name="Title 14">
            <a:extLst>
              <a:ext uri="{FF2B5EF4-FFF2-40B4-BE49-F238E27FC236}">
                <a16:creationId xmlns:a16="http://schemas.microsoft.com/office/drawing/2014/main" id="{72372A22-CA53-62EC-38CF-D86A06DC5E7A}"/>
              </a:ext>
            </a:extLst>
          </p:cNvPr>
          <p:cNvSpPr>
            <a:spLocks noGrp="1"/>
          </p:cNvSpPr>
          <p:nvPr>
            <p:ph type="title"/>
          </p:nvPr>
        </p:nvSpPr>
        <p:spPr>
          <a:xfrm>
            <a:off x="465090" y="1368155"/>
            <a:ext cx="6318482" cy="2236879"/>
          </a:xfrm>
        </p:spPr>
        <p:txBody>
          <a:bodyPr lIns="0" rIns="0" anchor="t">
            <a:normAutofit/>
          </a:bodyPr>
          <a:lstStyle>
            <a:lvl1pPr>
              <a:lnSpc>
                <a:spcPct val="90000"/>
              </a:lnSpc>
              <a:defRPr sz="4800">
                <a:solidFill>
                  <a:schemeClr val="bg1"/>
                </a:solidFill>
              </a:defRPr>
            </a:lvl1pPr>
          </a:lstStyle>
          <a:p>
            <a:endParaRPr lang="en-US"/>
          </a:p>
        </p:txBody>
      </p:sp>
      <p:pic>
        <p:nvPicPr>
          <p:cNvPr id="2" name="Picture 1">
            <a:extLst>
              <a:ext uri="{FF2B5EF4-FFF2-40B4-BE49-F238E27FC236}">
                <a16:creationId xmlns:a16="http://schemas.microsoft.com/office/drawing/2014/main" id="{486D798E-32DF-BE68-0531-72CBB96E0470}"/>
              </a:ext>
            </a:extLst>
          </p:cNvPr>
          <p:cNvPicPr>
            <a:picLocks noChangeAspect="1"/>
          </p:cNvPicPr>
          <p:nvPr userDrawn="1"/>
        </p:nvPicPr>
        <p:blipFill>
          <a:blip r:embed="rId3">
            <a:alphaModFix amt="35000"/>
          </a:blip>
          <a:srcRect l="-2481" t="8946" r="24115" b="9465"/>
          <a:stretch>
            <a:fillRect/>
          </a:stretch>
        </p:blipFill>
        <p:spPr>
          <a:xfrm>
            <a:off x="5631248" y="0"/>
            <a:ext cx="6587128" cy="6858000"/>
          </a:xfrm>
          <a:prstGeom prst="rect">
            <a:avLst/>
          </a:prstGeom>
        </p:spPr>
      </p:pic>
    </p:spTree>
    <p:extLst>
      <p:ext uri="{BB962C8B-B14F-4D97-AF65-F5344CB8AC3E}">
        <p14:creationId xmlns:p14="http://schemas.microsoft.com/office/powerpoint/2010/main" val="9996467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Title Cover">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65353C4-4910-4C9F-61AF-A7E501B5400E}"/>
              </a:ext>
            </a:extLst>
          </p:cNvPr>
          <p:cNvPicPr>
            <a:picLocks noChangeAspect="1"/>
          </p:cNvPicPr>
          <p:nvPr userDrawn="1"/>
        </p:nvPicPr>
        <p:blipFill>
          <a:blip r:embed="rId2">
            <a:alphaModFix amt="20000"/>
          </a:blip>
          <a:srcRect l="16729" r="9793"/>
          <a:stretch>
            <a:fillRect/>
          </a:stretch>
        </p:blipFill>
        <p:spPr>
          <a:xfrm>
            <a:off x="0" y="-532435"/>
            <a:ext cx="5835811" cy="7942498"/>
          </a:xfrm>
          <a:prstGeom prst="rect">
            <a:avLst/>
          </a:prstGeom>
        </p:spPr>
      </p:pic>
      <p:pic>
        <p:nvPicPr>
          <p:cNvPr id="5" name="Picture 4">
            <a:extLst>
              <a:ext uri="{FF2B5EF4-FFF2-40B4-BE49-F238E27FC236}">
                <a16:creationId xmlns:a16="http://schemas.microsoft.com/office/drawing/2014/main" id="{82C8D864-32EE-A7B2-B97B-6030CD497044}"/>
              </a:ext>
            </a:extLst>
          </p:cNvPr>
          <p:cNvPicPr>
            <a:picLocks noChangeAspect="1"/>
          </p:cNvPicPr>
          <p:nvPr userDrawn="1"/>
        </p:nvPicPr>
        <p:blipFill>
          <a:blip r:embed="rId3"/>
          <a:stretch>
            <a:fillRect/>
          </a:stretch>
        </p:blipFill>
        <p:spPr>
          <a:xfrm>
            <a:off x="6161238" y="5247518"/>
            <a:ext cx="3325033" cy="628249"/>
          </a:xfrm>
          <a:prstGeom prst="rect">
            <a:avLst/>
          </a:prstGeom>
        </p:spPr>
      </p:pic>
      <p:sp>
        <p:nvSpPr>
          <p:cNvPr id="9" name="Title 14">
            <a:extLst>
              <a:ext uri="{FF2B5EF4-FFF2-40B4-BE49-F238E27FC236}">
                <a16:creationId xmlns:a16="http://schemas.microsoft.com/office/drawing/2014/main" id="{CDB116F5-B0D7-CF72-37B3-10DB8986A362}"/>
              </a:ext>
            </a:extLst>
          </p:cNvPr>
          <p:cNvSpPr>
            <a:spLocks noGrp="1"/>
          </p:cNvSpPr>
          <p:nvPr>
            <p:ph type="title"/>
          </p:nvPr>
        </p:nvSpPr>
        <p:spPr>
          <a:xfrm>
            <a:off x="6161239" y="1946228"/>
            <a:ext cx="4265462" cy="1251626"/>
          </a:xfrm>
        </p:spPr>
        <p:txBody>
          <a:bodyPr lIns="0" rIns="0" anchor="t">
            <a:normAutofit/>
          </a:bodyPr>
          <a:lstStyle>
            <a:lvl1pPr>
              <a:lnSpc>
                <a:spcPct val="90000"/>
              </a:lnSpc>
              <a:defRPr sz="2400">
                <a:solidFill>
                  <a:schemeClr val="tx1"/>
                </a:solidFill>
              </a:defRPr>
            </a:lvl1pPr>
          </a:lstStyle>
          <a:p>
            <a:endParaRPr lang="en-US"/>
          </a:p>
        </p:txBody>
      </p:sp>
      <p:sp>
        <p:nvSpPr>
          <p:cNvPr id="10" name="TextBox 9">
            <a:extLst>
              <a:ext uri="{FF2B5EF4-FFF2-40B4-BE49-F238E27FC236}">
                <a16:creationId xmlns:a16="http://schemas.microsoft.com/office/drawing/2014/main" id="{0D77E842-26F2-1F87-613E-D3900567E55B}"/>
              </a:ext>
            </a:extLst>
          </p:cNvPr>
          <p:cNvSpPr txBox="1"/>
          <p:nvPr userDrawn="1"/>
        </p:nvSpPr>
        <p:spPr>
          <a:xfrm>
            <a:off x="6059639" y="6120296"/>
            <a:ext cx="4682668" cy="286360"/>
          </a:xfrm>
          <a:prstGeom prst="rect">
            <a:avLst/>
          </a:prstGeom>
          <a:noFill/>
        </p:spPr>
        <p:txBody>
          <a:bodyPr wrap="square" rtlCol="0">
            <a:spAutoFit/>
          </a:bodyPr>
          <a:lstStyle/>
          <a:p>
            <a:pPr>
              <a:lnSpc>
                <a:spcPts val="1480"/>
              </a:lnSpc>
            </a:pPr>
            <a:r>
              <a:rPr lang="en-US" sz="1400" b="1" dirty="0">
                <a:solidFill>
                  <a:schemeClr val="tx1"/>
                </a:solidFill>
              </a:rPr>
              <a:t>MedComms for Pharma. From Evidence to Impact.</a:t>
            </a:r>
          </a:p>
        </p:txBody>
      </p:sp>
    </p:spTree>
    <p:extLst>
      <p:ext uri="{BB962C8B-B14F-4D97-AF65-F5344CB8AC3E}">
        <p14:creationId xmlns:p14="http://schemas.microsoft.com/office/powerpoint/2010/main" val="8299071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Image Text">
    <p:bg>
      <p:bgPr>
        <a:solidFill>
          <a:schemeClr val="accent2"/>
        </a:solidFill>
        <a:effectLst/>
      </p:bgPr>
    </p:bg>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32DAC954-4F15-5E15-9085-C7CA27E13259}"/>
              </a:ext>
            </a:extLst>
          </p:cNvPr>
          <p:cNvSpPr>
            <a:spLocks noGrp="1"/>
          </p:cNvSpPr>
          <p:nvPr>
            <p:ph type="pic" sz="quarter" idx="10"/>
          </p:nvPr>
        </p:nvSpPr>
        <p:spPr>
          <a:xfrm>
            <a:off x="0" y="0"/>
            <a:ext cx="11496762" cy="6858000"/>
          </a:xfrm>
          <a:custGeom>
            <a:avLst/>
            <a:gdLst>
              <a:gd name="connsiteX0" fmla="*/ 0 w 11496762"/>
              <a:gd name="connsiteY0" fmla="*/ 0 h 6858000"/>
              <a:gd name="connsiteX1" fmla="*/ 10092423 w 11496762"/>
              <a:gd name="connsiteY1" fmla="*/ 0 h 6858000"/>
              <a:gd name="connsiteX2" fmla="*/ 10320668 w 11496762"/>
              <a:gd name="connsiteY2" fmla="*/ 205873 h 6858000"/>
              <a:gd name="connsiteX3" fmla="*/ 11064039 w 11496762"/>
              <a:gd name="connsiteY3" fmla="*/ 1210851 h 6858000"/>
              <a:gd name="connsiteX4" fmla="*/ 11492551 w 11496762"/>
              <a:gd name="connsiteY4" fmla="*/ 3189650 h 6858000"/>
              <a:gd name="connsiteX5" fmla="*/ 9467223 w 11496762"/>
              <a:gd name="connsiteY5" fmla="*/ 6722441 h 6858000"/>
              <a:gd name="connsiteX6" fmla="*/ 9257018 w 11496762"/>
              <a:gd name="connsiteY6" fmla="*/ 6858000 h 6858000"/>
              <a:gd name="connsiteX7" fmla="*/ 0 w 1149676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96762" h="6858000">
                <a:moveTo>
                  <a:pt x="0" y="0"/>
                </a:moveTo>
                <a:lnTo>
                  <a:pt x="10092423" y="0"/>
                </a:lnTo>
                <a:lnTo>
                  <a:pt x="10320668" y="205873"/>
                </a:lnTo>
                <a:cubicBezTo>
                  <a:pt x="10615167" y="493126"/>
                  <a:pt x="10867273" y="829304"/>
                  <a:pt x="11064039" y="1210851"/>
                </a:cubicBezTo>
                <a:cubicBezTo>
                  <a:pt x="11387609" y="1838382"/>
                  <a:pt x="11523159" y="2516203"/>
                  <a:pt x="11492551" y="3189650"/>
                </a:cubicBezTo>
                <a:cubicBezTo>
                  <a:pt x="11431335" y="4540372"/>
                  <a:pt x="10700570" y="5869331"/>
                  <a:pt x="9467223" y="6722441"/>
                </a:cubicBezTo>
                <a:lnTo>
                  <a:pt x="9257018" y="6858000"/>
                </a:lnTo>
                <a:lnTo>
                  <a:pt x="0" y="6858000"/>
                </a:lnTo>
                <a:close/>
              </a:path>
            </a:pathLst>
          </a:custGeom>
          <a:solidFill>
            <a:schemeClr val="bg2">
              <a:alpha val="43000"/>
            </a:schemeClr>
          </a:solidFill>
        </p:spPr>
        <p:txBody>
          <a:bodyPr wrap="square">
            <a:noAutofit/>
          </a:bodyPr>
          <a:lstStyle/>
          <a:p>
            <a:endParaRPr lang="en-US" dirty="0"/>
          </a:p>
        </p:txBody>
      </p:sp>
      <p:sp>
        <p:nvSpPr>
          <p:cNvPr id="8" name="Title 14">
            <a:extLst>
              <a:ext uri="{FF2B5EF4-FFF2-40B4-BE49-F238E27FC236}">
                <a16:creationId xmlns:a16="http://schemas.microsoft.com/office/drawing/2014/main" id="{E63D1568-FBEB-6B34-DE73-8E325096410B}"/>
              </a:ext>
            </a:extLst>
          </p:cNvPr>
          <p:cNvSpPr>
            <a:spLocks noGrp="1"/>
          </p:cNvSpPr>
          <p:nvPr>
            <p:ph type="title"/>
          </p:nvPr>
        </p:nvSpPr>
        <p:spPr>
          <a:xfrm>
            <a:off x="384483" y="459027"/>
            <a:ext cx="6318482" cy="2236879"/>
          </a:xfrm>
        </p:spPr>
        <p:txBody>
          <a:bodyPr lIns="0" rIns="0" anchor="t">
            <a:normAutofit/>
          </a:bodyPr>
          <a:lstStyle>
            <a:lvl1pPr>
              <a:lnSpc>
                <a:spcPct val="90000"/>
              </a:lnSpc>
              <a:defRPr sz="4800">
                <a:solidFill>
                  <a:schemeClr val="bg1"/>
                </a:solidFill>
              </a:defRPr>
            </a:lvl1pPr>
          </a:lstStyle>
          <a:p>
            <a:endParaRPr lang="en-US"/>
          </a:p>
        </p:txBody>
      </p:sp>
    </p:spTree>
    <p:extLst>
      <p:ext uri="{BB962C8B-B14F-4D97-AF65-F5344CB8AC3E}">
        <p14:creationId xmlns:p14="http://schemas.microsoft.com/office/powerpoint/2010/main" val="244345501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Image Text 2">
    <p:bg>
      <p:bgPr>
        <a:solidFill>
          <a:schemeClr val="accent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1DC50AB-9A9C-9896-AF63-F2EE6D541147}"/>
              </a:ext>
            </a:extLst>
          </p:cNvPr>
          <p:cNvSpPr>
            <a:spLocks noGrp="1"/>
          </p:cNvSpPr>
          <p:nvPr>
            <p:ph type="pic" sz="quarter" idx="10"/>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3596708 w 12192000"/>
              <a:gd name="connsiteY3" fmla="*/ 6858000 h 6858000"/>
              <a:gd name="connsiteX4" fmla="*/ 3512874 w 12192000"/>
              <a:gd name="connsiteY4" fmla="*/ 6829584 h 6858000"/>
              <a:gd name="connsiteX5" fmla="*/ 2832478 w 12192000"/>
              <a:gd name="connsiteY5" fmla="*/ 6503348 h 6858000"/>
              <a:gd name="connsiteX6" fmla="*/ 496068 w 12192000"/>
              <a:gd name="connsiteY6" fmla="*/ 2482375 h 6858000"/>
              <a:gd name="connsiteX7" fmla="*/ 883493 w 12192000"/>
              <a:gd name="connsiteY7" fmla="*/ 425291 h 6858000"/>
              <a:gd name="connsiteX8" fmla="*/ 1026116 w 12192000"/>
              <a:gd name="connsiteY8" fmla="*/ 136711 h 6858000"/>
              <a:gd name="connsiteX9" fmla="*/ 1107111 w 12192000"/>
              <a:gd name="connsiteY9" fmla="*/ 1 h 6858000"/>
              <a:gd name="connsiteX10" fmla="*/ 0 w 12192000"/>
              <a:gd name="connsiteY10"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0">
                <a:moveTo>
                  <a:pt x="0" y="0"/>
                </a:moveTo>
                <a:lnTo>
                  <a:pt x="12192000" y="0"/>
                </a:lnTo>
                <a:lnTo>
                  <a:pt x="12192000" y="6858000"/>
                </a:lnTo>
                <a:lnTo>
                  <a:pt x="3596708" y="6858000"/>
                </a:lnTo>
                <a:lnTo>
                  <a:pt x="3512874" y="6829584"/>
                </a:lnTo>
                <a:cubicBezTo>
                  <a:pt x="3283157" y="6743933"/>
                  <a:pt x="3055594" y="6635467"/>
                  <a:pt x="2832478" y="6503348"/>
                </a:cubicBezTo>
                <a:cubicBezTo>
                  <a:pt x="1413237" y="5662330"/>
                  <a:pt x="559321" y="4087127"/>
                  <a:pt x="496068" y="2482375"/>
                </a:cubicBezTo>
                <a:cubicBezTo>
                  <a:pt x="468394" y="1782284"/>
                  <a:pt x="590947" y="1077648"/>
                  <a:pt x="883493" y="425291"/>
                </a:cubicBezTo>
                <a:cubicBezTo>
                  <a:pt x="927968" y="326131"/>
                  <a:pt x="975570" y="229918"/>
                  <a:pt x="1026116" y="136711"/>
                </a:cubicBezTo>
                <a:lnTo>
                  <a:pt x="1107111" y="1"/>
                </a:lnTo>
                <a:lnTo>
                  <a:pt x="0" y="1"/>
                </a:lnTo>
                <a:close/>
              </a:path>
            </a:pathLst>
          </a:custGeom>
          <a:solidFill>
            <a:schemeClr val="bg2">
              <a:alpha val="43000"/>
            </a:schemeClr>
          </a:solidFill>
        </p:spPr>
        <p:txBody>
          <a:bodyPr wrap="square">
            <a:noAutofit/>
          </a:bodyPr>
          <a:lstStyle/>
          <a:p>
            <a:endParaRPr lang="en-US" dirty="0"/>
          </a:p>
        </p:txBody>
      </p:sp>
      <p:sp>
        <p:nvSpPr>
          <p:cNvPr id="8" name="Title 14">
            <a:extLst>
              <a:ext uri="{FF2B5EF4-FFF2-40B4-BE49-F238E27FC236}">
                <a16:creationId xmlns:a16="http://schemas.microsoft.com/office/drawing/2014/main" id="{E63D1568-FBEB-6B34-DE73-8E325096410B}"/>
              </a:ext>
            </a:extLst>
          </p:cNvPr>
          <p:cNvSpPr>
            <a:spLocks noGrp="1"/>
          </p:cNvSpPr>
          <p:nvPr>
            <p:ph type="title"/>
          </p:nvPr>
        </p:nvSpPr>
        <p:spPr>
          <a:xfrm>
            <a:off x="1165789" y="459028"/>
            <a:ext cx="6318482" cy="2236879"/>
          </a:xfrm>
        </p:spPr>
        <p:txBody>
          <a:bodyPr lIns="0" rIns="0" anchor="t">
            <a:normAutofit/>
          </a:bodyPr>
          <a:lstStyle>
            <a:lvl1pPr>
              <a:lnSpc>
                <a:spcPct val="90000"/>
              </a:lnSpc>
              <a:defRPr sz="4800">
                <a:solidFill>
                  <a:schemeClr val="bg1"/>
                </a:solidFill>
              </a:defRPr>
            </a:lvl1pPr>
          </a:lstStyle>
          <a:p>
            <a:endParaRPr lang="en-US"/>
          </a:p>
        </p:txBody>
      </p:sp>
    </p:spTree>
    <p:extLst>
      <p:ext uri="{BB962C8B-B14F-4D97-AF65-F5344CB8AC3E}">
        <p14:creationId xmlns:p14="http://schemas.microsoft.com/office/powerpoint/2010/main" val="57138653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Image Text 2">
    <p:bg>
      <p:bgPr>
        <a:solidFill>
          <a:schemeClr val="accent2"/>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1DC50AB-9A9C-9896-AF63-F2EE6D541147}"/>
              </a:ext>
            </a:extLst>
          </p:cNvPr>
          <p:cNvSpPr>
            <a:spLocks noGrp="1"/>
          </p:cNvSpPr>
          <p:nvPr>
            <p:ph type="pic" sz="quarter" idx="10"/>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3596708 w 12192000"/>
              <a:gd name="connsiteY3" fmla="*/ 6858000 h 6858000"/>
              <a:gd name="connsiteX4" fmla="*/ 3512874 w 12192000"/>
              <a:gd name="connsiteY4" fmla="*/ 6829584 h 6858000"/>
              <a:gd name="connsiteX5" fmla="*/ 2832478 w 12192000"/>
              <a:gd name="connsiteY5" fmla="*/ 6503348 h 6858000"/>
              <a:gd name="connsiteX6" fmla="*/ 496068 w 12192000"/>
              <a:gd name="connsiteY6" fmla="*/ 2482375 h 6858000"/>
              <a:gd name="connsiteX7" fmla="*/ 883493 w 12192000"/>
              <a:gd name="connsiteY7" fmla="*/ 425291 h 6858000"/>
              <a:gd name="connsiteX8" fmla="*/ 1026116 w 12192000"/>
              <a:gd name="connsiteY8" fmla="*/ 136711 h 6858000"/>
              <a:gd name="connsiteX9" fmla="*/ 1107111 w 12192000"/>
              <a:gd name="connsiteY9" fmla="*/ 1 h 6858000"/>
              <a:gd name="connsiteX10" fmla="*/ 0 w 12192000"/>
              <a:gd name="connsiteY10"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0">
                <a:moveTo>
                  <a:pt x="0" y="0"/>
                </a:moveTo>
                <a:lnTo>
                  <a:pt x="12192000" y="0"/>
                </a:lnTo>
                <a:lnTo>
                  <a:pt x="12192000" y="6858000"/>
                </a:lnTo>
                <a:lnTo>
                  <a:pt x="3596708" y="6858000"/>
                </a:lnTo>
                <a:lnTo>
                  <a:pt x="3512874" y="6829584"/>
                </a:lnTo>
                <a:cubicBezTo>
                  <a:pt x="3283157" y="6743933"/>
                  <a:pt x="3055594" y="6635467"/>
                  <a:pt x="2832478" y="6503348"/>
                </a:cubicBezTo>
                <a:cubicBezTo>
                  <a:pt x="1413237" y="5662330"/>
                  <a:pt x="559321" y="4087127"/>
                  <a:pt x="496068" y="2482375"/>
                </a:cubicBezTo>
                <a:cubicBezTo>
                  <a:pt x="468394" y="1782284"/>
                  <a:pt x="590947" y="1077648"/>
                  <a:pt x="883493" y="425291"/>
                </a:cubicBezTo>
                <a:cubicBezTo>
                  <a:pt x="927968" y="326131"/>
                  <a:pt x="975570" y="229918"/>
                  <a:pt x="1026116" y="136711"/>
                </a:cubicBezTo>
                <a:lnTo>
                  <a:pt x="1107111" y="1"/>
                </a:lnTo>
                <a:lnTo>
                  <a:pt x="0" y="1"/>
                </a:lnTo>
                <a:close/>
              </a:path>
            </a:pathLst>
          </a:custGeom>
          <a:solidFill>
            <a:schemeClr val="bg2">
              <a:alpha val="43000"/>
            </a:schemeClr>
          </a:solidFill>
        </p:spPr>
        <p:txBody>
          <a:bodyPr wrap="square">
            <a:noAutofit/>
          </a:bodyPr>
          <a:lstStyle/>
          <a:p>
            <a:endParaRPr lang="en-US" dirty="0"/>
          </a:p>
        </p:txBody>
      </p:sp>
      <p:sp>
        <p:nvSpPr>
          <p:cNvPr id="8" name="Title 14">
            <a:extLst>
              <a:ext uri="{FF2B5EF4-FFF2-40B4-BE49-F238E27FC236}">
                <a16:creationId xmlns:a16="http://schemas.microsoft.com/office/drawing/2014/main" id="{E63D1568-FBEB-6B34-DE73-8E325096410B}"/>
              </a:ext>
            </a:extLst>
          </p:cNvPr>
          <p:cNvSpPr>
            <a:spLocks noGrp="1"/>
          </p:cNvSpPr>
          <p:nvPr>
            <p:ph type="title"/>
          </p:nvPr>
        </p:nvSpPr>
        <p:spPr>
          <a:xfrm>
            <a:off x="1165789" y="459028"/>
            <a:ext cx="6318482" cy="2236879"/>
          </a:xfrm>
        </p:spPr>
        <p:txBody>
          <a:bodyPr lIns="0" rIns="0" anchor="t">
            <a:normAutofit/>
          </a:bodyPr>
          <a:lstStyle>
            <a:lvl1pPr>
              <a:lnSpc>
                <a:spcPct val="90000"/>
              </a:lnSpc>
              <a:defRPr sz="4800">
                <a:solidFill>
                  <a:schemeClr val="bg1"/>
                </a:solidFill>
              </a:defRPr>
            </a:lvl1pPr>
          </a:lstStyle>
          <a:p>
            <a:endParaRPr lang="en-US"/>
          </a:p>
        </p:txBody>
      </p:sp>
    </p:spTree>
    <p:extLst>
      <p:ext uri="{BB962C8B-B14F-4D97-AF65-F5344CB8AC3E}">
        <p14:creationId xmlns:p14="http://schemas.microsoft.com/office/powerpoint/2010/main" val="195447541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Full Bleed Pictur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D87FA90-D21E-80D5-47E5-885F3127B33B}"/>
              </a:ext>
            </a:extLst>
          </p:cNvPr>
          <p:cNvSpPr>
            <a:spLocks noGrp="1"/>
          </p:cNvSpPr>
          <p:nvPr>
            <p:ph type="pic" sz="quarter" idx="10"/>
          </p:nvPr>
        </p:nvSpPr>
        <p:spPr>
          <a:xfrm>
            <a:off x="0" y="0"/>
            <a:ext cx="12192000" cy="6858000"/>
          </a:xfrm>
          <a:solidFill>
            <a:schemeClr val="bg2">
              <a:lumMod val="25000"/>
              <a:alpha val="23000"/>
            </a:schemeClr>
          </a:solidFill>
        </p:spPr>
        <p:txBody>
          <a:bodyPr>
            <a:normAutofit/>
          </a:bodyPr>
          <a:lstStyle>
            <a:lvl1pPr marL="0" indent="0">
              <a:buNone/>
              <a:defRPr sz="2000"/>
            </a:lvl1pPr>
          </a:lstStyle>
          <a:p>
            <a:endParaRPr lang="en-US" dirty="0"/>
          </a:p>
        </p:txBody>
      </p:sp>
      <p:sp>
        <p:nvSpPr>
          <p:cNvPr id="8" name="Title 14">
            <a:extLst>
              <a:ext uri="{FF2B5EF4-FFF2-40B4-BE49-F238E27FC236}">
                <a16:creationId xmlns:a16="http://schemas.microsoft.com/office/drawing/2014/main" id="{F5D49ABD-48EF-784F-798E-C534FE4620AB}"/>
              </a:ext>
            </a:extLst>
          </p:cNvPr>
          <p:cNvSpPr>
            <a:spLocks noGrp="1"/>
          </p:cNvSpPr>
          <p:nvPr>
            <p:ph type="title"/>
          </p:nvPr>
        </p:nvSpPr>
        <p:spPr>
          <a:xfrm>
            <a:off x="384483" y="459027"/>
            <a:ext cx="6318482" cy="2236879"/>
          </a:xfrm>
        </p:spPr>
        <p:txBody>
          <a:bodyPr lIns="0" rIns="0" anchor="t">
            <a:normAutofit/>
          </a:bodyPr>
          <a:lstStyle>
            <a:lvl1pPr>
              <a:lnSpc>
                <a:spcPct val="90000"/>
              </a:lnSpc>
              <a:defRPr sz="4800">
                <a:solidFill>
                  <a:schemeClr val="bg1"/>
                </a:solidFill>
              </a:defRPr>
            </a:lvl1pPr>
          </a:lstStyle>
          <a:p>
            <a:endParaRPr lang="en-US"/>
          </a:p>
        </p:txBody>
      </p:sp>
    </p:spTree>
    <p:extLst>
      <p:ext uri="{BB962C8B-B14F-4D97-AF65-F5344CB8AC3E}">
        <p14:creationId xmlns:p14="http://schemas.microsoft.com/office/powerpoint/2010/main" val="358892336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ection Divider">
    <p:bg>
      <p:bgPr>
        <a:solidFill>
          <a:schemeClr val="accent3"/>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82472B7-570E-D341-A9C9-C6312CA1EF0D}"/>
              </a:ext>
            </a:extLst>
          </p:cNvPr>
          <p:cNvPicPr>
            <a:picLocks noChangeAspect="1"/>
          </p:cNvPicPr>
          <p:nvPr userDrawn="1"/>
        </p:nvPicPr>
        <p:blipFill>
          <a:blip r:embed="rId2"/>
          <a:srcRect r="3787"/>
          <a:stretch>
            <a:fillRect/>
          </a:stretch>
        </p:blipFill>
        <p:spPr>
          <a:xfrm>
            <a:off x="6405875" y="0"/>
            <a:ext cx="5785054" cy="6858000"/>
          </a:xfrm>
          <a:prstGeom prst="rect">
            <a:avLst/>
          </a:prstGeom>
          <a:solidFill>
            <a:srgbClr val="E4F5E0"/>
          </a:solidFill>
        </p:spPr>
      </p:pic>
      <p:sp>
        <p:nvSpPr>
          <p:cNvPr id="11" name="Text Placeholder 9">
            <a:extLst>
              <a:ext uri="{FF2B5EF4-FFF2-40B4-BE49-F238E27FC236}">
                <a16:creationId xmlns:a16="http://schemas.microsoft.com/office/drawing/2014/main" id="{AE84F3F8-6856-3FED-3F02-27057B914D1A}"/>
              </a:ext>
            </a:extLst>
          </p:cNvPr>
          <p:cNvSpPr>
            <a:spLocks noGrp="1"/>
          </p:cNvSpPr>
          <p:nvPr>
            <p:ph type="body" sz="quarter" idx="11" hasCustomPrompt="1"/>
          </p:nvPr>
        </p:nvSpPr>
        <p:spPr>
          <a:xfrm>
            <a:off x="507977" y="451344"/>
            <a:ext cx="651956" cy="379976"/>
          </a:xfrm>
        </p:spPr>
        <p:txBody>
          <a:bodyPr lIns="0" rIns="0">
            <a:normAutofit/>
          </a:bodyPr>
          <a:lstStyle>
            <a:lvl1pPr marL="0" indent="0">
              <a:lnSpc>
                <a:spcPct val="100000"/>
              </a:lnSpc>
              <a:spcBef>
                <a:spcPts val="0"/>
              </a:spcBef>
              <a:buNone/>
              <a:defRPr sz="2000" b="1">
                <a:solidFill>
                  <a:schemeClr val="tx1"/>
                </a:solidFill>
              </a:defRPr>
            </a:lvl1pPr>
          </a:lstStyle>
          <a:p>
            <a:pPr lvl="0"/>
            <a:r>
              <a:rPr lang="en-US"/>
              <a:t>01</a:t>
            </a:r>
          </a:p>
        </p:txBody>
      </p:sp>
      <p:sp>
        <p:nvSpPr>
          <p:cNvPr id="12" name="Title 14">
            <a:extLst>
              <a:ext uri="{FF2B5EF4-FFF2-40B4-BE49-F238E27FC236}">
                <a16:creationId xmlns:a16="http://schemas.microsoft.com/office/drawing/2014/main" id="{AD08CFDF-2E5A-A559-30B6-AAB5E5F30931}"/>
              </a:ext>
            </a:extLst>
          </p:cNvPr>
          <p:cNvSpPr>
            <a:spLocks noGrp="1"/>
          </p:cNvSpPr>
          <p:nvPr>
            <p:ph type="title"/>
          </p:nvPr>
        </p:nvSpPr>
        <p:spPr>
          <a:xfrm>
            <a:off x="507977" y="2675075"/>
            <a:ext cx="5885195" cy="1450334"/>
          </a:xfrm>
        </p:spPr>
        <p:txBody>
          <a:bodyPr lIns="0" rIns="0" anchor="ctr">
            <a:normAutofit/>
          </a:bodyPr>
          <a:lstStyle>
            <a:lvl1pPr>
              <a:lnSpc>
                <a:spcPct val="90000"/>
              </a:lnSpc>
              <a:defRPr sz="4800">
                <a:solidFill>
                  <a:schemeClr val="tx1"/>
                </a:solidFill>
              </a:defRPr>
            </a:lvl1pPr>
          </a:lstStyle>
          <a:p>
            <a:endParaRPr lang="en-US"/>
          </a:p>
        </p:txBody>
      </p:sp>
    </p:spTree>
    <p:extLst>
      <p:ext uri="{BB962C8B-B14F-4D97-AF65-F5344CB8AC3E}">
        <p14:creationId xmlns:p14="http://schemas.microsoft.com/office/powerpoint/2010/main" val="367329696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ection Divider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C2E28B-7619-C368-FADE-76473A173242}"/>
              </a:ext>
            </a:extLst>
          </p:cNvPr>
          <p:cNvSpPr/>
          <p:nvPr userDrawn="1"/>
        </p:nvSpPr>
        <p:spPr>
          <a:xfrm>
            <a:off x="0" y="0"/>
            <a:ext cx="35179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D6A850CA-E114-99C3-8FCE-AC7AF9511244}"/>
              </a:ext>
            </a:extLst>
          </p:cNvPr>
          <p:cNvPicPr>
            <a:picLocks noChangeAspect="1"/>
          </p:cNvPicPr>
          <p:nvPr userDrawn="1"/>
        </p:nvPicPr>
        <p:blipFill rotWithShape="1">
          <a:blip r:embed="rId2"/>
          <a:srcRect l="21301" t="3974" r="31480" b="3974"/>
          <a:stretch/>
        </p:blipFill>
        <p:spPr>
          <a:xfrm>
            <a:off x="0" y="0"/>
            <a:ext cx="3517900" cy="6858000"/>
          </a:xfrm>
          <a:prstGeom prst="rect">
            <a:avLst/>
          </a:prstGeom>
        </p:spPr>
      </p:pic>
      <p:sp>
        <p:nvSpPr>
          <p:cNvPr id="8" name="Title 14">
            <a:extLst>
              <a:ext uri="{FF2B5EF4-FFF2-40B4-BE49-F238E27FC236}">
                <a16:creationId xmlns:a16="http://schemas.microsoft.com/office/drawing/2014/main" id="{62ABD80A-2EDD-BCC6-5888-89CC2B7D724A}"/>
              </a:ext>
            </a:extLst>
          </p:cNvPr>
          <p:cNvSpPr>
            <a:spLocks noGrp="1"/>
          </p:cNvSpPr>
          <p:nvPr>
            <p:ph type="title"/>
          </p:nvPr>
        </p:nvSpPr>
        <p:spPr>
          <a:xfrm>
            <a:off x="3958681" y="2290017"/>
            <a:ext cx="5885195" cy="2150967"/>
          </a:xfrm>
        </p:spPr>
        <p:txBody>
          <a:bodyPr lIns="0" rIns="0" anchor="ctr">
            <a:normAutofit/>
          </a:bodyPr>
          <a:lstStyle>
            <a:lvl1pPr>
              <a:lnSpc>
                <a:spcPct val="90000"/>
              </a:lnSpc>
              <a:defRPr sz="5400">
                <a:solidFill>
                  <a:schemeClr val="tx1"/>
                </a:solidFill>
              </a:defRPr>
            </a:lvl1pPr>
          </a:lstStyle>
          <a:p>
            <a:endParaRPr lang="en-US"/>
          </a:p>
        </p:txBody>
      </p:sp>
      <p:sp>
        <p:nvSpPr>
          <p:cNvPr id="9" name="Text Placeholder 9">
            <a:extLst>
              <a:ext uri="{FF2B5EF4-FFF2-40B4-BE49-F238E27FC236}">
                <a16:creationId xmlns:a16="http://schemas.microsoft.com/office/drawing/2014/main" id="{30A751AB-5424-5717-E722-87D0BC1588D1}"/>
              </a:ext>
            </a:extLst>
          </p:cNvPr>
          <p:cNvSpPr>
            <a:spLocks noGrp="1"/>
          </p:cNvSpPr>
          <p:nvPr>
            <p:ph type="body" sz="quarter" idx="11"/>
          </p:nvPr>
        </p:nvSpPr>
        <p:spPr>
          <a:xfrm>
            <a:off x="3958680" y="451344"/>
            <a:ext cx="5885194" cy="400110"/>
          </a:xfrm>
        </p:spPr>
        <p:txBody>
          <a:bodyPr lIns="0" rIns="0">
            <a:normAutofit/>
          </a:bodyPr>
          <a:lstStyle>
            <a:lvl1pPr marL="0" indent="0">
              <a:lnSpc>
                <a:spcPct val="100000"/>
              </a:lnSpc>
              <a:spcBef>
                <a:spcPts val="0"/>
              </a:spcBef>
              <a:buNone/>
              <a:defRPr sz="2000" b="1">
                <a:solidFill>
                  <a:schemeClr val="accent2"/>
                </a:solidFill>
              </a:defRPr>
            </a:lvl1pPr>
          </a:lstStyle>
          <a:p>
            <a:pPr lvl="0"/>
            <a:endParaRPr lang="en-US"/>
          </a:p>
        </p:txBody>
      </p:sp>
      <p:sp>
        <p:nvSpPr>
          <p:cNvPr id="10" name="Title 14">
            <a:extLst>
              <a:ext uri="{FF2B5EF4-FFF2-40B4-BE49-F238E27FC236}">
                <a16:creationId xmlns:a16="http://schemas.microsoft.com/office/drawing/2014/main" id="{D15AE57A-9E02-7B01-374B-27132893EC78}"/>
              </a:ext>
            </a:extLst>
          </p:cNvPr>
          <p:cNvSpPr txBox="1">
            <a:spLocks/>
          </p:cNvSpPr>
          <p:nvPr userDrawn="1"/>
        </p:nvSpPr>
        <p:spPr>
          <a:xfrm>
            <a:off x="10054681" y="2421033"/>
            <a:ext cx="5885195" cy="1665676"/>
          </a:xfrm>
          <a:prstGeom prst="rect">
            <a:avLst/>
          </a:prstGeom>
        </p:spPr>
        <p:txBody>
          <a:bodyPr vert="horz" lIns="0" tIns="45720" rIns="0" bIns="45720" rtlCol="0" anchor="ctr">
            <a:norm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endParaRPr lang="en-US" dirty="0"/>
          </a:p>
        </p:txBody>
      </p:sp>
      <p:sp>
        <p:nvSpPr>
          <p:cNvPr id="2" name="TextBox 1">
            <a:extLst>
              <a:ext uri="{FF2B5EF4-FFF2-40B4-BE49-F238E27FC236}">
                <a16:creationId xmlns:a16="http://schemas.microsoft.com/office/drawing/2014/main" id="{8E7BF404-918D-1EA3-297F-B5CC28101B8E}"/>
              </a:ext>
            </a:extLst>
          </p:cNvPr>
          <p:cNvSpPr txBox="1"/>
          <p:nvPr userDrawn="1"/>
        </p:nvSpPr>
        <p:spPr>
          <a:xfrm>
            <a:off x="3958680" y="6120296"/>
            <a:ext cx="4682668" cy="286360"/>
          </a:xfrm>
          <a:prstGeom prst="rect">
            <a:avLst/>
          </a:prstGeom>
          <a:noFill/>
        </p:spPr>
        <p:txBody>
          <a:bodyPr wrap="square" rtlCol="0">
            <a:spAutoFit/>
          </a:bodyPr>
          <a:lstStyle/>
          <a:p>
            <a:pPr>
              <a:lnSpc>
                <a:spcPts val="1480"/>
              </a:lnSpc>
            </a:pPr>
            <a:r>
              <a:rPr lang="en-US" sz="1400" b="1" dirty="0">
                <a:solidFill>
                  <a:schemeClr val="tx1"/>
                </a:solidFill>
              </a:rPr>
              <a:t>MedComms for Pharma. From Evidence to Impact.</a:t>
            </a:r>
          </a:p>
        </p:txBody>
      </p:sp>
    </p:spTree>
    <p:extLst>
      <p:ext uri="{BB962C8B-B14F-4D97-AF65-F5344CB8AC3E}">
        <p14:creationId xmlns:p14="http://schemas.microsoft.com/office/powerpoint/2010/main" val="274773642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ection Divider Im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B34B6AC-9769-FB6F-8D34-203239E57FBA}"/>
              </a:ext>
            </a:extLst>
          </p:cNvPr>
          <p:cNvSpPr>
            <a:spLocks noGrp="1"/>
          </p:cNvSpPr>
          <p:nvPr>
            <p:ph type="pic" sz="quarter" idx="12"/>
          </p:nvPr>
        </p:nvSpPr>
        <p:spPr>
          <a:xfrm>
            <a:off x="0" y="0"/>
            <a:ext cx="3517900" cy="6858000"/>
          </a:xfrm>
          <a:solidFill>
            <a:schemeClr val="accent6"/>
          </a:solidFill>
        </p:spPr>
        <p:txBody>
          <a:bodyPr>
            <a:normAutofit/>
          </a:bodyPr>
          <a:lstStyle>
            <a:lvl1pPr marL="0" indent="0">
              <a:buNone/>
              <a:defRPr sz="1800"/>
            </a:lvl1pPr>
          </a:lstStyle>
          <a:p>
            <a:endParaRPr lang="en-US" dirty="0"/>
          </a:p>
        </p:txBody>
      </p:sp>
      <p:sp>
        <p:nvSpPr>
          <p:cNvPr id="8" name="Title 14">
            <a:extLst>
              <a:ext uri="{FF2B5EF4-FFF2-40B4-BE49-F238E27FC236}">
                <a16:creationId xmlns:a16="http://schemas.microsoft.com/office/drawing/2014/main" id="{62ABD80A-2EDD-BCC6-5888-89CC2B7D724A}"/>
              </a:ext>
            </a:extLst>
          </p:cNvPr>
          <p:cNvSpPr>
            <a:spLocks noGrp="1"/>
          </p:cNvSpPr>
          <p:nvPr>
            <p:ph type="title"/>
          </p:nvPr>
        </p:nvSpPr>
        <p:spPr>
          <a:xfrm>
            <a:off x="3958681" y="2290017"/>
            <a:ext cx="5885195" cy="2150967"/>
          </a:xfrm>
        </p:spPr>
        <p:txBody>
          <a:bodyPr lIns="0" rIns="0" anchor="ctr">
            <a:normAutofit/>
          </a:bodyPr>
          <a:lstStyle>
            <a:lvl1pPr>
              <a:lnSpc>
                <a:spcPct val="90000"/>
              </a:lnSpc>
              <a:defRPr sz="5400">
                <a:solidFill>
                  <a:schemeClr val="tx1"/>
                </a:solidFill>
              </a:defRPr>
            </a:lvl1pPr>
          </a:lstStyle>
          <a:p>
            <a:endParaRPr lang="en-US"/>
          </a:p>
        </p:txBody>
      </p:sp>
      <p:sp>
        <p:nvSpPr>
          <p:cNvPr id="9" name="Text Placeholder 9">
            <a:extLst>
              <a:ext uri="{FF2B5EF4-FFF2-40B4-BE49-F238E27FC236}">
                <a16:creationId xmlns:a16="http://schemas.microsoft.com/office/drawing/2014/main" id="{30A751AB-5424-5717-E722-87D0BC1588D1}"/>
              </a:ext>
            </a:extLst>
          </p:cNvPr>
          <p:cNvSpPr>
            <a:spLocks noGrp="1"/>
          </p:cNvSpPr>
          <p:nvPr>
            <p:ph type="body" sz="quarter" idx="11"/>
          </p:nvPr>
        </p:nvSpPr>
        <p:spPr>
          <a:xfrm>
            <a:off x="3958680" y="451344"/>
            <a:ext cx="5885194" cy="400110"/>
          </a:xfrm>
        </p:spPr>
        <p:txBody>
          <a:bodyPr lIns="0" rIns="0">
            <a:normAutofit/>
          </a:bodyPr>
          <a:lstStyle>
            <a:lvl1pPr marL="0" indent="0">
              <a:lnSpc>
                <a:spcPct val="100000"/>
              </a:lnSpc>
              <a:spcBef>
                <a:spcPts val="0"/>
              </a:spcBef>
              <a:buNone/>
              <a:defRPr sz="2000" b="1">
                <a:solidFill>
                  <a:schemeClr val="accent2"/>
                </a:solidFill>
              </a:defRPr>
            </a:lvl1pPr>
          </a:lstStyle>
          <a:p>
            <a:pPr lvl="0"/>
            <a:endParaRPr lang="en-US"/>
          </a:p>
        </p:txBody>
      </p:sp>
      <p:sp>
        <p:nvSpPr>
          <p:cNvPr id="4" name="TextBox 3">
            <a:extLst>
              <a:ext uri="{FF2B5EF4-FFF2-40B4-BE49-F238E27FC236}">
                <a16:creationId xmlns:a16="http://schemas.microsoft.com/office/drawing/2014/main" id="{484A90E4-48B9-46B0-2E7D-8E4B86A188ED}"/>
              </a:ext>
            </a:extLst>
          </p:cNvPr>
          <p:cNvSpPr txBox="1"/>
          <p:nvPr userDrawn="1"/>
        </p:nvSpPr>
        <p:spPr>
          <a:xfrm>
            <a:off x="3958680" y="6120296"/>
            <a:ext cx="4682668" cy="286360"/>
          </a:xfrm>
          <a:prstGeom prst="rect">
            <a:avLst/>
          </a:prstGeom>
          <a:noFill/>
        </p:spPr>
        <p:txBody>
          <a:bodyPr wrap="square" rtlCol="0">
            <a:spAutoFit/>
          </a:bodyPr>
          <a:lstStyle/>
          <a:p>
            <a:pPr>
              <a:lnSpc>
                <a:spcPts val="1480"/>
              </a:lnSpc>
            </a:pPr>
            <a:r>
              <a:rPr lang="en-US" sz="1400" b="1" dirty="0">
                <a:solidFill>
                  <a:schemeClr val="tx1"/>
                </a:solidFill>
              </a:rPr>
              <a:t>MedComms for Pharma. From Evidence to Impact.</a:t>
            </a:r>
          </a:p>
        </p:txBody>
      </p:sp>
    </p:spTree>
    <p:extLst>
      <p:ext uri="{BB962C8B-B14F-4D97-AF65-F5344CB8AC3E}">
        <p14:creationId xmlns:p14="http://schemas.microsoft.com/office/powerpoint/2010/main" val="95816073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Full Bleed Photo with text">
    <p:bg>
      <p:bgPr>
        <a:solidFill>
          <a:schemeClr val="accent6"/>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3A79A50-DA16-D861-585B-C08CA6CFE7BA}"/>
              </a:ext>
            </a:extLst>
          </p:cNvPr>
          <p:cNvSpPr>
            <a:spLocks noGrp="1"/>
          </p:cNvSpPr>
          <p:nvPr>
            <p:ph type="pic" sz="quarter" idx="10"/>
          </p:nvPr>
        </p:nvSpPr>
        <p:spPr>
          <a:xfrm>
            <a:off x="0" y="0"/>
            <a:ext cx="12192000" cy="6858000"/>
          </a:xfrm>
        </p:spPr>
        <p:txBody>
          <a:bodyPr>
            <a:normAutofit/>
          </a:bodyPr>
          <a:lstStyle>
            <a:lvl1pPr marL="0" indent="0">
              <a:buNone/>
              <a:defRPr sz="1800"/>
            </a:lvl1pPr>
          </a:lstStyle>
          <a:p>
            <a:endParaRPr lang="en-US" dirty="0"/>
          </a:p>
        </p:txBody>
      </p:sp>
      <p:sp>
        <p:nvSpPr>
          <p:cNvPr id="9" name="Text Placeholder 9">
            <a:extLst>
              <a:ext uri="{FF2B5EF4-FFF2-40B4-BE49-F238E27FC236}">
                <a16:creationId xmlns:a16="http://schemas.microsoft.com/office/drawing/2014/main" id="{14F24A8E-58D0-FE08-5DB0-D9FDD68803EB}"/>
              </a:ext>
            </a:extLst>
          </p:cNvPr>
          <p:cNvSpPr>
            <a:spLocks noGrp="1"/>
          </p:cNvSpPr>
          <p:nvPr>
            <p:ph type="body" sz="quarter" idx="11" hasCustomPrompt="1"/>
          </p:nvPr>
        </p:nvSpPr>
        <p:spPr>
          <a:xfrm>
            <a:off x="507977" y="451344"/>
            <a:ext cx="651956" cy="379976"/>
          </a:xfrm>
        </p:spPr>
        <p:txBody>
          <a:bodyPr lIns="0" rIns="0">
            <a:normAutofit/>
          </a:bodyPr>
          <a:lstStyle>
            <a:lvl1pPr marL="0" indent="0">
              <a:lnSpc>
                <a:spcPct val="100000"/>
              </a:lnSpc>
              <a:spcBef>
                <a:spcPts val="0"/>
              </a:spcBef>
              <a:buNone/>
              <a:defRPr sz="2000" b="1">
                <a:solidFill>
                  <a:schemeClr val="bg1"/>
                </a:solidFill>
              </a:defRPr>
            </a:lvl1pPr>
          </a:lstStyle>
          <a:p>
            <a:pPr lvl="0"/>
            <a:r>
              <a:rPr lang="en-US"/>
              <a:t>01</a:t>
            </a:r>
          </a:p>
        </p:txBody>
      </p:sp>
      <p:sp>
        <p:nvSpPr>
          <p:cNvPr id="10" name="Title 14">
            <a:extLst>
              <a:ext uri="{FF2B5EF4-FFF2-40B4-BE49-F238E27FC236}">
                <a16:creationId xmlns:a16="http://schemas.microsoft.com/office/drawing/2014/main" id="{D1466D01-828D-E424-4B4E-DE14B15F60D9}"/>
              </a:ext>
            </a:extLst>
          </p:cNvPr>
          <p:cNvSpPr>
            <a:spLocks noGrp="1"/>
          </p:cNvSpPr>
          <p:nvPr>
            <p:ph type="title"/>
          </p:nvPr>
        </p:nvSpPr>
        <p:spPr>
          <a:xfrm>
            <a:off x="507978" y="2675075"/>
            <a:ext cx="5486422" cy="1450334"/>
          </a:xfrm>
        </p:spPr>
        <p:txBody>
          <a:bodyPr lIns="0" rIns="0" anchor="ctr">
            <a:normAutofit/>
          </a:bodyPr>
          <a:lstStyle>
            <a:lvl1pPr>
              <a:lnSpc>
                <a:spcPct val="90000"/>
              </a:lnSpc>
              <a:defRPr sz="4800">
                <a:solidFill>
                  <a:schemeClr val="bg1"/>
                </a:solidFill>
              </a:defRPr>
            </a:lvl1pPr>
          </a:lstStyle>
          <a:p>
            <a:endParaRPr lang="en-US"/>
          </a:p>
        </p:txBody>
      </p:sp>
    </p:spTree>
    <p:extLst>
      <p:ext uri="{BB962C8B-B14F-4D97-AF65-F5344CB8AC3E}">
        <p14:creationId xmlns:p14="http://schemas.microsoft.com/office/powerpoint/2010/main" val="256990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Text 2">
    <p:bg>
      <p:bgPr>
        <a:solidFill>
          <a:schemeClr val="accent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1DC50AB-9A9C-9896-AF63-F2EE6D541147}"/>
              </a:ext>
            </a:extLst>
          </p:cNvPr>
          <p:cNvSpPr>
            <a:spLocks noGrp="1"/>
          </p:cNvSpPr>
          <p:nvPr>
            <p:ph type="pic" sz="quarter" idx="10"/>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3596708 w 12192000"/>
              <a:gd name="connsiteY3" fmla="*/ 6858000 h 6858000"/>
              <a:gd name="connsiteX4" fmla="*/ 3512874 w 12192000"/>
              <a:gd name="connsiteY4" fmla="*/ 6829584 h 6858000"/>
              <a:gd name="connsiteX5" fmla="*/ 2832478 w 12192000"/>
              <a:gd name="connsiteY5" fmla="*/ 6503348 h 6858000"/>
              <a:gd name="connsiteX6" fmla="*/ 496068 w 12192000"/>
              <a:gd name="connsiteY6" fmla="*/ 2482375 h 6858000"/>
              <a:gd name="connsiteX7" fmla="*/ 883493 w 12192000"/>
              <a:gd name="connsiteY7" fmla="*/ 425291 h 6858000"/>
              <a:gd name="connsiteX8" fmla="*/ 1026116 w 12192000"/>
              <a:gd name="connsiteY8" fmla="*/ 136711 h 6858000"/>
              <a:gd name="connsiteX9" fmla="*/ 1107111 w 12192000"/>
              <a:gd name="connsiteY9" fmla="*/ 1 h 6858000"/>
              <a:gd name="connsiteX10" fmla="*/ 0 w 12192000"/>
              <a:gd name="connsiteY10"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0">
                <a:moveTo>
                  <a:pt x="0" y="0"/>
                </a:moveTo>
                <a:lnTo>
                  <a:pt x="12192000" y="0"/>
                </a:lnTo>
                <a:lnTo>
                  <a:pt x="12192000" y="6858000"/>
                </a:lnTo>
                <a:lnTo>
                  <a:pt x="3596708" y="6858000"/>
                </a:lnTo>
                <a:lnTo>
                  <a:pt x="3512874" y="6829584"/>
                </a:lnTo>
                <a:cubicBezTo>
                  <a:pt x="3283157" y="6743933"/>
                  <a:pt x="3055594" y="6635467"/>
                  <a:pt x="2832478" y="6503348"/>
                </a:cubicBezTo>
                <a:cubicBezTo>
                  <a:pt x="1413237" y="5662330"/>
                  <a:pt x="559321" y="4087127"/>
                  <a:pt x="496068" y="2482375"/>
                </a:cubicBezTo>
                <a:cubicBezTo>
                  <a:pt x="468394" y="1782284"/>
                  <a:pt x="590947" y="1077648"/>
                  <a:pt x="883493" y="425291"/>
                </a:cubicBezTo>
                <a:cubicBezTo>
                  <a:pt x="927968" y="326131"/>
                  <a:pt x="975570" y="229918"/>
                  <a:pt x="1026116" y="136711"/>
                </a:cubicBezTo>
                <a:lnTo>
                  <a:pt x="1107111" y="1"/>
                </a:lnTo>
                <a:lnTo>
                  <a:pt x="0" y="1"/>
                </a:lnTo>
                <a:close/>
              </a:path>
            </a:pathLst>
          </a:custGeom>
          <a:solidFill>
            <a:schemeClr val="bg2">
              <a:alpha val="43000"/>
            </a:schemeClr>
          </a:solidFill>
        </p:spPr>
        <p:txBody>
          <a:bodyPr wrap="square">
            <a:noAutofit/>
          </a:bodyPr>
          <a:lstStyle/>
          <a:p>
            <a:endParaRPr lang="en-US" dirty="0"/>
          </a:p>
        </p:txBody>
      </p:sp>
      <p:sp>
        <p:nvSpPr>
          <p:cNvPr id="8" name="Title 14">
            <a:extLst>
              <a:ext uri="{FF2B5EF4-FFF2-40B4-BE49-F238E27FC236}">
                <a16:creationId xmlns:a16="http://schemas.microsoft.com/office/drawing/2014/main" id="{E63D1568-FBEB-6B34-DE73-8E325096410B}"/>
              </a:ext>
            </a:extLst>
          </p:cNvPr>
          <p:cNvSpPr>
            <a:spLocks noGrp="1"/>
          </p:cNvSpPr>
          <p:nvPr>
            <p:ph type="title"/>
          </p:nvPr>
        </p:nvSpPr>
        <p:spPr>
          <a:xfrm>
            <a:off x="1165789" y="459028"/>
            <a:ext cx="6318482" cy="2236879"/>
          </a:xfrm>
        </p:spPr>
        <p:txBody>
          <a:bodyPr lIns="0" rIns="0" anchor="t">
            <a:normAutofit/>
          </a:bodyPr>
          <a:lstStyle>
            <a:lvl1pPr>
              <a:lnSpc>
                <a:spcPct val="90000"/>
              </a:lnSpc>
              <a:defRPr sz="4800">
                <a:solidFill>
                  <a:schemeClr val="bg1"/>
                </a:solidFill>
              </a:defRPr>
            </a:lvl1pPr>
          </a:lstStyle>
          <a:p>
            <a:endParaRPr lang="en-US"/>
          </a:p>
        </p:txBody>
      </p:sp>
    </p:spTree>
    <p:extLst>
      <p:ext uri="{BB962C8B-B14F-4D97-AF65-F5344CB8AC3E}">
        <p14:creationId xmlns:p14="http://schemas.microsoft.com/office/powerpoint/2010/main" val="407602845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8" name="Picture Placeholder 2">
            <a:extLst>
              <a:ext uri="{FF2B5EF4-FFF2-40B4-BE49-F238E27FC236}">
                <a16:creationId xmlns:a16="http://schemas.microsoft.com/office/drawing/2014/main" id="{C33EBFEB-8495-2EAC-FFD7-D0D21A38F7E3}"/>
              </a:ext>
            </a:extLst>
          </p:cNvPr>
          <p:cNvSpPr>
            <a:spLocks noGrp="1"/>
          </p:cNvSpPr>
          <p:nvPr>
            <p:ph type="pic" sz="quarter" idx="12"/>
          </p:nvPr>
        </p:nvSpPr>
        <p:spPr>
          <a:xfrm>
            <a:off x="6665797" y="0"/>
            <a:ext cx="5526201" cy="6858000"/>
          </a:xfrm>
          <a:solidFill>
            <a:schemeClr val="accent6"/>
          </a:solidFill>
        </p:spPr>
        <p:txBody>
          <a:bodyPr>
            <a:normAutofit/>
          </a:bodyPr>
          <a:lstStyle>
            <a:lvl1pPr marL="0" indent="0">
              <a:buNone/>
              <a:defRPr sz="1800"/>
            </a:lvl1pPr>
          </a:lstStyle>
          <a:p>
            <a:endParaRPr lang="en-US" dirty="0"/>
          </a:p>
        </p:txBody>
      </p:sp>
      <p:sp>
        <p:nvSpPr>
          <p:cNvPr id="2" name="Text Placeholder 9">
            <a:extLst>
              <a:ext uri="{FF2B5EF4-FFF2-40B4-BE49-F238E27FC236}">
                <a16:creationId xmlns:a16="http://schemas.microsoft.com/office/drawing/2014/main" id="{D82041D8-5DF8-7B20-95FE-07C76B8A6D0F}"/>
              </a:ext>
            </a:extLst>
          </p:cNvPr>
          <p:cNvSpPr>
            <a:spLocks noGrp="1"/>
          </p:cNvSpPr>
          <p:nvPr>
            <p:ph type="body" sz="quarter" idx="11"/>
          </p:nvPr>
        </p:nvSpPr>
        <p:spPr>
          <a:xfrm>
            <a:off x="495298" y="1044223"/>
            <a:ext cx="4893853" cy="500861"/>
          </a:xfrm>
        </p:spPr>
        <p:txBody>
          <a:bodyPr lIns="0" rIns="0">
            <a:normAutofit/>
          </a:bodyPr>
          <a:lstStyle>
            <a:lvl1pPr marL="0" indent="0">
              <a:lnSpc>
                <a:spcPct val="100000"/>
              </a:lnSpc>
              <a:spcBef>
                <a:spcPts val="0"/>
              </a:spcBef>
              <a:buNone/>
              <a:defRPr sz="2400">
                <a:solidFill>
                  <a:schemeClr val="tx1"/>
                </a:solidFill>
              </a:defRPr>
            </a:lvl1pPr>
          </a:lstStyle>
          <a:p>
            <a:pPr lvl="0"/>
            <a:endParaRPr lang="en-US"/>
          </a:p>
        </p:txBody>
      </p:sp>
      <p:sp>
        <p:nvSpPr>
          <p:cNvPr id="19" name="Title 14">
            <a:extLst>
              <a:ext uri="{FF2B5EF4-FFF2-40B4-BE49-F238E27FC236}">
                <a16:creationId xmlns:a16="http://schemas.microsoft.com/office/drawing/2014/main" id="{8D68FE89-9FFC-0381-FA88-85FF661FAA64}"/>
              </a:ext>
            </a:extLst>
          </p:cNvPr>
          <p:cNvSpPr>
            <a:spLocks noGrp="1"/>
          </p:cNvSpPr>
          <p:nvPr>
            <p:ph type="title"/>
          </p:nvPr>
        </p:nvSpPr>
        <p:spPr>
          <a:xfrm>
            <a:off x="495298" y="312366"/>
            <a:ext cx="4893853" cy="708360"/>
          </a:xfrm>
        </p:spPr>
        <p:txBody>
          <a:bodyPr lIns="0" rIns="0" anchor="ctr">
            <a:normAutofit/>
          </a:bodyPr>
          <a:lstStyle>
            <a:lvl1pPr>
              <a:lnSpc>
                <a:spcPct val="90000"/>
              </a:lnSpc>
              <a:defRPr sz="4000">
                <a:solidFill>
                  <a:schemeClr val="tx1"/>
                </a:solidFill>
              </a:defRPr>
            </a:lvl1pPr>
          </a:lstStyle>
          <a:p>
            <a:endParaRPr lang="en-US"/>
          </a:p>
        </p:txBody>
      </p:sp>
      <p:sp>
        <p:nvSpPr>
          <p:cNvPr id="20" name="Text Placeholder 9">
            <a:extLst>
              <a:ext uri="{FF2B5EF4-FFF2-40B4-BE49-F238E27FC236}">
                <a16:creationId xmlns:a16="http://schemas.microsoft.com/office/drawing/2014/main" id="{59EBFD83-87FD-2F99-5A9C-55DD19BDE5C8}"/>
              </a:ext>
            </a:extLst>
          </p:cNvPr>
          <p:cNvSpPr>
            <a:spLocks noGrp="1"/>
          </p:cNvSpPr>
          <p:nvPr>
            <p:ph type="body" sz="quarter" idx="13"/>
          </p:nvPr>
        </p:nvSpPr>
        <p:spPr>
          <a:xfrm>
            <a:off x="495298" y="1943039"/>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21" name="Text Placeholder 9">
            <a:extLst>
              <a:ext uri="{FF2B5EF4-FFF2-40B4-BE49-F238E27FC236}">
                <a16:creationId xmlns:a16="http://schemas.microsoft.com/office/drawing/2014/main" id="{918631ED-7B53-674F-7699-09C271499972}"/>
              </a:ext>
            </a:extLst>
          </p:cNvPr>
          <p:cNvSpPr>
            <a:spLocks noGrp="1"/>
          </p:cNvSpPr>
          <p:nvPr>
            <p:ph type="body" sz="quarter" idx="14"/>
          </p:nvPr>
        </p:nvSpPr>
        <p:spPr>
          <a:xfrm>
            <a:off x="495298" y="2672037"/>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22" name="Text Placeholder 9">
            <a:extLst>
              <a:ext uri="{FF2B5EF4-FFF2-40B4-BE49-F238E27FC236}">
                <a16:creationId xmlns:a16="http://schemas.microsoft.com/office/drawing/2014/main" id="{D926DC76-2DFA-4534-6C16-5F493CF5C50B}"/>
              </a:ext>
            </a:extLst>
          </p:cNvPr>
          <p:cNvSpPr>
            <a:spLocks noGrp="1"/>
          </p:cNvSpPr>
          <p:nvPr>
            <p:ph type="body" sz="quarter" idx="15"/>
          </p:nvPr>
        </p:nvSpPr>
        <p:spPr>
          <a:xfrm>
            <a:off x="495298" y="3401035"/>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23" name="Text Placeholder 9">
            <a:extLst>
              <a:ext uri="{FF2B5EF4-FFF2-40B4-BE49-F238E27FC236}">
                <a16:creationId xmlns:a16="http://schemas.microsoft.com/office/drawing/2014/main" id="{0A961224-A94B-524F-A158-95FA21146194}"/>
              </a:ext>
            </a:extLst>
          </p:cNvPr>
          <p:cNvSpPr>
            <a:spLocks noGrp="1"/>
          </p:cNvSpPr>
          <p:nvPr>
            <p:ph type="body" sz="quarter" idx="16"/>
          </p:nvPr>
        </p:nvSpPr>
        <p:spPr>
          <a:xfrm>
            <a:off x="495298" y="4130033"/>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24" name="Text Placeholder 9">
            <a:extLst>
              <a:ext uri="{FF2B5EF4-FFF2-40B4-BE49-F238E27FC236}">
                <a16:creationId xmlns:a16="http://schemas.microsoft.com/office/drawing/2014/main" id="{6F8C6D5C-EB4B-A387-8BE8-5A714AD5B75A}"/>
              </a:ext>
            </a:extLst>
          </p:cNvPr>
          <p:cNvSpPr>
            <a:spLocks noGrp="1"/>
          </p:cNvSpPr>
          <p:nvPr>
            <p:ph type="body" sz="quarter" idx="17"/>
          </p:nvPr>
        </p:nvSpPr>
        <p:spPr>
          <a:xfrm>
            <a:off x="495298" y="4859031"/>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25" name="Text Placeholder 9">
            <a:extLst>
              <a:ext uri="{FF2B5EF4-FFF2-40B4-BE49-F238E27FC236}">
                <a16:creationId xmlns:a16="http://schemas.microsoft.com/office/drawing/2014/main" id="{85EF9C8B-29FF-535F-8734-82BBA4BF4B7E}"/>
              </a:ext>
            </a:extLst>
          </p:cNvPr>
          <p:cNvSpPr>
            <a:spLocks noGrp="1"/>
          </p:cNvSpPr>
          <p:nvPr>
            <p:ph type="body" sz="quarter" idx="18"/>
          </p:nvPr>
        </p:nvSpPr>
        <p:spPr>
          <a:xfrm>
            <a:off x="495298" y="5560338"/>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6" name="TextBox 5">
            <a:extLst>
              <a:ext uri="{FF2B5EF4-FFF2-40B4-BE49-F238E27FC236}">
                <a16:creationId xmlns:a16="http://schemas.microsoft.com/office/drawing/2014/main" id="{D8E65AF7-2DF5-5FBB-185A-9FC1BF824E57}"/>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Kinetix Health Group 2026</a:t>
            </a:r>
          </a:p>
        </p:txBody>
      </p:sp>
    </p:spTree>
    <p:extLst>
      <p:ext uri="{BB962C8B-B14F-4D97-AF65-F5344CB8AC3E}">
        <p14:creationId xmlns:p14="http://schemas.microsoft.com/office/powerpoint/2010/main" val="186358477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ACA229-5684-C36A-7B7C-F105AA9A0296}"/>
              </a:ext>
            </a:extLst>
          </p:cNvPr>
          <p:cNvSpPr/>
          <p:nvPr userDrawn="1"/>
        </p:nvSpPr>
        <p:spPr>
          <a:xfrm>
            <a:off x="164892" y="419725"/>
            <a:ext cx="5168692" cy="6100996"/>
          </a:xfrm>
          <a:prstGeom prst="rect">
            <a:avLst/>
          </a:prstGeom>
          <a:solidFill>
            <a:srgbClr val="E4F5E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Graphic 3">
            <a:extLst>
              <a:ext uri="{FF2B5EF4-FFF2-40B4-BE49-F238E27FC236}">
                <a16:creationId xmlns:a16="http://schemas.microsoft.com/office/drawing/2014/main" id="{96B9B878-9014-5A07-C54F-56777106C1F0}"/>
              </a:ext>
            </a:extLst>
          </p:cNvPr>
          <p:cNvPicPr>
            <a:picLocks noChangeAspect="1"/>
          </p:cNvPicPr>
          <p:nvPr userDrawn="1"/>
        </p:nvPicPr>
        <p:blipFill>
          <a:blip>
            <a:extLst>
              <a:ext uri="{96DAC541-7B7A-43D3-8B79-37D633B846F1}">
                <asvg:svgBlip xmlns:asvg="http://schemas.microsoft.com/office/drawing/2016/SVG/main" r:embed="rId2"/>
              </a:ext>
            </a:extLst>
          </a:blip>
          <a:srcRect t="662" b="630"/>
          <a:stretch>
            <a:fillRect/>
          </a:stretch>
        </p:blipFill>
        <p:spPr>
          <a:xfrm>
            <a:off x="0" y="1"/>
            <a:ext cx="5500161" cy="6872990"/>
          </a:xfrm>
          <a:prstGeom prst="rect">
            <a:avLst/>
          </a:prstGeom>
        </p:spPr>
      </p:pic>
      <p:sp>
        <p:nvSpPr>
          <p:cNvPr id="2" name="Text Placeholder 9">
            <a:extLst>
              <a:ext uri="{FF2B5EF4-FFF2-40B4-BE49-F238E27FC236}">
                <a16:creationId xmlns:a16="http://schemas.microsoft.com/office/drawing/2014/main" id="{D82041D8-5DF8-7B20-95FE-07C76B8A6D0F}"/>
              </a:ext>
            </a:extLst>
          </p:cNvPr>
          <p:cNvSpPr>
            <a:spLocks noGrp="1"/>
          </p:cNvSpPr>
          <p:nvPr>
            <p:ph type="body" sz="quarter" idx="11"/>
          </p:nvPr>
        </p:nvSpPr>
        <p:spPr>
          <a:xfrm>
            <a:off x="6467857" y="1044223"/>
            <a:ext cx="4893853" cy="500861"/>
          </a:xfrm>
        </p:spPr>
        <p:txBody>
          <a:bodyPr lIns="0" rIns="0">
            <a:normAutofit/>
          </a:bodyPr>
          <a:lstStyle>
            <a:lvl1pPr marL="0" indent="0">
              <a:lnSpc>
                <a:spcPct val="100000"/>
              </a:lnSpc>
              <a:spcBef>
                <a:spcPts val="0"/>
              </a:spcBef>
              <a:buNone/>
              <a:defRPr sz="2400">
                <a:solidFill>
                  <a:schemeClr val="tx1"/>
                </a:solidFill>
              </a:defRPr>
            </a:lvl1pPr>
          </a:lstStyle>
          <a:p>
            <a:pPr lvl="0"/>
            <a:endParaRPr lang="en-US"/>
          </a:p>
        </p:txBody>
      </p:sp>
      <p:cxnSp>
        <p:nvCxnSpPr>
          <p:cNvPr id="11" name="Straight Connector 10">
            <a:extLst>
              <a:ext uri="{FF2B5EF4-FFF2-40B4-BE49-F238E27FC236}">
                <a16:creationId xmlns:a16="http://schemas.microsoft.com/office/drawing/2014/main" id="{2585AE5D-A897-0D7C-D267-F4CDCECC7855}"/>
              </a:ext>
            </a:extLst>
          </p:cNvPr>
          <p:cNvCxnSpPr>
            <a:cxnSpLocks/>
          </p:cNvCxnSpPr>
          <p:nvPr userDrawn="1"/>
        </p:nvCxnSpPr>
        <p:spPr>
          <a:xfrm>
            <a:off x="6467857" y="2490651"/>
            <a:ext cx="4893854" cy="0"/>
          </a:xfrm>
          <a:prstGeom prst="line">
            <a:avLst/>
          </a:prstGeom>
          <a:ln w="9525">
            <a:solidFill>
              <a:srgbClr val="74CE73"/>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D1D7AEF2-610D-3BEC-8647-0ACDEB56F37A}"/>
              </a:ext>
            </a:extLst>
          </p:cNvPr>
          <p:cNvCxnSpPr>
            <a:cxnSpLocks/>
          </p:cNvCxnSpPr>
          <p:nvPr userDrawn="1"/>
        </p:nvCxnSpPr>
        <p:spPr>
          <a:xfrm>
            <a:off x="6467857" y="3222171"/>
            <a:ext cx="4893854" cy="0"/>
          </a:xfrm>
          <a:prstGeom prst="line">
            <a:avLst/>
          </a:prstGeom>
          <a:ln w="9525">
            <a:solidFill>
              <a:srgbClr val="74CE73"/>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A55066A4-62AD-4432-FADA-09C658F37BF1}"/>
              </a:ext>
            </a:extLst>
          </p:cNvPr>
          <p:cNvCxnSpPr>
            <a:cxnSpLocks/>
          </p:cNvCxnSpPr>
          <p:nvPr userDrawn="1"/>
        </p:nvCxnSpPr>
        <p:spPr>
          <a:xfrm>
            <a:off x="6467857" y="3953691"/>
            <a:ext cx="4893854" cy="0"/>
          </a:xfrm>
          <a:prstGeom prst="line">
            <a:avLst/>
          </a:prstGeom>
          <a:ln w="9525">
            <a:solidFill>
              <a:srgbClr val="74CE73"/>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FD25B639-1593-0B25-21FE-88C74E5060D2}"/>
              </a:ext>
            </a:extLst>
          </p:cNvPr>
          <p:cNvCxnSpPr>
            <a:cxnSpLocks/>
          </p:cNvCxnSpPr>
          <p:nvPr userDrawn="1"/>
        </p:nvCxnSpPr>
        <p:spPr>
          <a:xfrm>
            <a:off x="6467857" y="4650808"/>
            <a:ext cx="4893854" cy="0"/>
          </a:xfrm>
          <a:prstGeom prst="line">
            <a:avLst/>
          </a:prstGeom>
          <a:ln w="9525">
            <a:solidFill>
              <a:srgbClr val="74CE73"/>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1E7ABAFC-F92A-29C7-7E25-9272BB0F755E}"/>
              </a:ext>
            </a:extLst>
          </p:cNvPr>
          <p:cNvCxnSpPr>
            <a:cxnSpLocks/>
          </p:cNvCxnSpPr>
          <p:nvPr userDrawn="1"/>
        </p:nvCxnSpPr>
        <p:spPr>
          <a:xfrm>
            <a:off x="6467857" y="5393192"/>
            <a:ext cx="4893854" cy="0"/>
          </a:xfrm>
          <a:prstGeom prst="line">
            <a:avLst/>
          </a:prstGeom>
          <a:ln w="9525">
            <a:solidFill>
              <a:srgbClr val="74CE73"/>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9" name="Title 14">
            <a:extLst>
              <a:ext uri="{FF2B5EF4-FFF2-40B4-BE49-F238E27FC236}">
                <a16:creationId xmlns:a16="http://schemas.microsoft.com/office/drawing/2014/main" id="{8D68FE89-9FFC-0381-FA88-85FF661FAA64}"/>
              </a:ext>
            </a:extLst>
          </p:cNvPr>
          <p:cNvSpPr>
            <a:spLocks noGrp="1"/>
          </p:cNvSpPr>
          <p:nvPr>
            <p:ph type="title"/>
          </p:nvPr>
        </p:nvSpPr>
        <p:spPr>
          <a:xfrm>
            <a:off x="6467857" y="312366"/>
            <a:ext cx="4893853" cy="708360"/>
          </a:xfrm>
        </p:spPr>
        <p:txBody>
          <a:bodyPr lIns="0" rIns="0" anchor="ctr">
            <a:normAutofit/>
          </a:bodyPr>
          <a:lstStyle>
            <a:lvl1pPr>
              <a:lnSpc>
                <a:spcPct val="90000"/>
              </a:lnSpc>
              <a:defRPr sz="4000">
                <a:solidFill>
                  <a:schemeClr val="tx1"/>
                </a:solidFill>
              </a:defRPr>
            </a:lvl1pPr>
          </a:lstStyle>
          <a:p>
            <a:endParaRPr lang="en-US"/>
          </a:p>
        </p:txBody>
      </p:sp>
      <p:sp>
        <p:nvSpPr>
          <p:cNvPr id="20" name="Text Placeholder 9">
            <a:extLst>
              <a:ext uri="{FF2B5EF4-FFF2-40B4-BE49-F238E27FC236}">
                <a16:creationId xmlns:a16="http://schemas.microsoft.com/office/drawing/2014/main" id="{59EBFD83-87FD-2F99-5A9C-55DD19BDE5C8}"/>
              </a:ext>
            </a:extLst>
          </p:cNvPr>
          <p:cNvSpPr>
            <a:spLocks noGrp="1"/>
          </p:cNvSpPr>
          <p:nvPr>
            <p:ph type="body" sz="quarter" idx="13"/>
          </p:nvPr>
        </p:nvSpPr>
        <p:spPr>
          <a:xfrm>
            <a:off x="6467857" y="1943039"/>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21" name="Text Placeholder 9">
            <a:extLst>
              <a:ext uri="{FF2B5EF4-FFF2-40B4-BE49-F238E27FC236}">
                <a16:creationId xmlns:a16="http://schemas.microsoft.com/office/drawing/2014/main" id="{918631ED-7B53-674F-7699-09C271499972}"/>
              </a:ext>
            </a:extLst>
          </p:cNvPr>
          <p:cNvSpPr>
            <a:spLocks noGrp="1"/>
          </p:cNvSpPr>
          <p:nvPr>
            <p:ph type="body" sz="quarter" idx="14"/>
          </p:nvPr>
        </p:nvSpPr>
        <p:spPr>
          <a:xfrm>
            <a:off x="6467857" y="2672037"/>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22" name="Text Placeholder 9">
            <a:extLst>
              <a:ext uri="{FF2B5EF4-FFF2-40B4-BE49-F238E27FC236}">
                <a16:creationId xmlns:a16="http://schemas.microsoft.com/office/drawing/2014/main" id="{D926DC76-2DFA-4534-6C16-5F493CF5C50B}"/>
              </a:ext>
            </a:extLst>
          </p:cNvPr>
          <p:cNvSpPr>
            <a:spLocks noGrp="1"/>
          </p:cNvSpPr>
          <p:nvPr>
            <p:ph type="body" sz="quarter" idx="15"/>
          </p:nvPr>
        </p:nvSpPr>
        <p:spPr>
          <a:xfrm>
            <a:off x="6467857" y="3401035"/>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23" name="Text Placeholder 9">
            <a:extLst>
              <a:ext uri="{FF2B5EF4-FFF2-40B4-BE49-F238E27FC236}">
                <a16:creationId xmlns:a16="http://schemas.microsoft.com/office/drawing/2014/main" id="{0A961224-A94B-524F-A158-95FA21146194}"/>
              </a:ext>
            </a:extLst>
          </p:cNvPr>
          <p:cNvSpPr>
            <a:spLocks noGrp="1"/>
          </p:cNvSpPr>
          <p:nvPr>
            <p:ph type="body" sz="quarter" idx="16"/>
          </p:nvPr>
        </p:nvSpPr>
        <p:spPr>
          <a:xfrm>
            <a:off x="6467857" y="4130033"/>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24" name="Text Placeholder 9">
            <a:extLst>
              <a:ext uri="{FF2B5EF4-FFF2-40B4-BE49-F238E27FC236}">
                <a16:creationId xmlns:a16="http://schemas.microsoft.com/office/drawing/2014/main" id="{6F8C6D5C-EB4B-A387-8BE8-5A714AD5B75A}"/>
              </a:ext>
            </a:extLst>
          </p:cNvPr>
          <p:cNvSpPr>
            <a:spLocks noGrp="1"/>
          </p:cNvSpPr>
          <p:nvPr>
            <p:ph type="body" sz="quarter" idx="17"/>
          </p:nvPr>
        </p:nvSpPr>
        <p:spPr>
          <a:xfrm>
            <a:off x="6467857" y="4859031"/>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25" name="Text Placeholder 9">
            <a:extLst>
              <a:ext uri="{FF2B5EF4-FFF2-40B4-BE49-F238E27FC236}">
                <a16:creationId xmlns:a16="http://schemas.microsoft.com/office/drawing/2014/main" id="{85EF9C8B-29FF-535F-8734-82BBA4BF4B7E}"/>
              </a:ext>
            </a:extLst>
          </p:cNvPr>
          <p:cNvSpPr>
            <a:spLocks noGrp="1"/>
          </p:cNvSpPr>
          <p:nvPr>
            <p:ph type="body" sz="quarter" idx="18"/>
          </p:nvPr>
        </p:nvSpPr>
        <p:spPr>
          <a:xfrm>
            <a:off x="6467857" y="5560338"/>
            <a:ext cx="4893853" cy="447571"/>
          </a:xfrm>
        </p:spPr>
        <p:txBody>
          <a:bodyPr lIns="0" rIns="0">
            <a:normAutofit/>
          </a:bodyPr>
          <a:lstStyle>
            <a:lvl1pPr marL="285750" indent="-285750">
              <a:lnSpc>
                <a:spcPct val="100000"/>
              </a:lnSpc>
              <a:spcBef>
                <a:spcPts val="0"/>
              </a:spcBef>
              <a:buClr>
                <a:schemeClr val="accent2"/>
              </a:buClr>
              <a:buFont typeface="Arial" panose="020B0604020202020204" pitchFamily="34" charset="0"/>
              <a:buChar char="•"/>
              <a:defRPr sz="1800">
                <a:solidFill>
                  <a:schemeClr val="tx1"/>
                </a:solidFill>
              </a:defRPr>
            </a:lvl1pPr>
          </a:lstStyle>
          <a:p>
            <a:pPr lvl="0"/>
            <a:endParaRPr lang="en-US"/>
          </a:p>
        </p:txBody>
      </p:sp>
      <p:sp>
        <p:nvSpPr>
          <p:cNvPr id="6" name="TextBox 5">
            <a:extLst>
              <a:ext uri="{FF2B5EF4-FFF2-40B4-BE49-F238E27FC236}">
                <a16:creationId xmlns:a16="http://schemas.microsoft.com/office/drawing/2014/main" id="{D8E65AF7-2DF5-5FBB-185A-9FC1BF824E57}"/>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accent6"/>
                </a:solidFill>
              </a:rPr>
              <a:t>CONFIDENTIAL   |   Kinetix Health Group 2026</a:t>
            </a:r>
          </a:p>
        </p:txBody>
      </p:sp>
      <p:pic>
        <p:nvPicPr>
          <p:cNvPr id="7" name="Picture 6">
            <a:extLst>
              <a:ext uri="{FF2B5EF4-FFF2-40B4-BE49-F238E27FC236}">
                <a16:creationId xmlns:a16="http://schemas.microsoft.com/office/drawing/2014/main" id="{56304C0B-00A9-335F-CB5B-9EDF9BE322F1}"/>
              </a:ext>
            </a:extLst>
          </p:cNvPr>
          <p:cNvPicPr>
            <a:picLocks noChangeAspect="1"/>
          </p:cNvPicPr>
          <p:nvPr userDrawn="1"/>
        </p:nvPicPr>
        <p:blipFill>
          <a:blip r:embed="rId3"/>
          <a:stretch>
            <a:fillRect/>
          </a:stretch>
        </p:blipFill>
        <p:spPr>
          <a:xfrm>
            <a:off x="1114010" y="337279"/>
            <a:ext cx="3709782" cy="5432677"/>
          </a:xfrm>
          <a:prstGeom prst="rect">
            <a:avLst/>
          </a:prstGeom>
        </p:spPr>
      </p:pic>
    </p:spTree>
    <p:extLst>
      <p:ext uri="{BB962C8B-B14F-4D97-AF65-F5344CB8AC3E}">
        <p14:creationId xmlns:p14="http://schemas.microsoft.com/office/powerpoint/2010/main" val="160153029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Half Image with Content">
    <p:spTree>
      <p:nvGrpSpPr>
        <p:cNvPr id="1" name=""/>
        <p:cNvGrpSpPr/>
        <p:nvPr/>
      </p:nvGrpSpPr>
      <p:grpSpPr>
        <a:xfrm>
          <a:off x="0" y="0"/>
          <a:ext cx="0" cy="0"/>
          <a:chOff x="0" y="0"/>
          <a:chExt cx="0" cy="0"/>
        </a:xfrm>
      </p:grpSpPr>
      <p:sp>
        <p:nvSpPr>
          <p:cNvPr id="11" name="Title 14">
            <a:extLst>
              <a:ext uri="{FF2B5EF4-FFF2-40B4-BE49-F238E27FC236}">
                <a16:creationId xmlns:a16="http://schemas.microsoft.com/office/drawing/2014/main" id="{65A7E6F3-BC36-22BE-D0DD-A0AE793B1538}"/>
              </a:ext>
            </a:extLst>
          </p:cNvPr>
          <p:cNvSpPr>
            <a:spLocks noGrp="1"/>
          </p:cNvSpPr>
          <p:nvPr>
            <p:ph type="title"/>
          </p:nvPr>
        </p:nvSpPr>
        <p:spPr>
          <a:xfrm>
            <a:off x="6467856" y="513969"/>
            <a:ext cx="5253748" cy="1386691"/>
          </a:xfrm>
        </p:spPr>
        <p:txBody>
          <a:bodyPr lIns="0" rIns="0" anchor="t">
            <a:normAutofit/>
          </a:bodyPr>
          <a:lstStyle>
            <a:lvl1pPr>
              <a:lnSpc>
                <a:spcPct val="90000"/>
              </a:lnSpc>
              <a:defRPr sz="4000">
                <a:solidFill>
                  <a:schemeClr val="tx1"/>
                </a:solidFill>
              </a:defRPr>
            </a:lvl1pPr>
          </a:lstStyle>
          <a:p>
            <a:endParaRPr lang="en-US"/>
          </a:p>
        </p:txBody>
      </p:sp>
      <p:sp>
        <p:nvSpPr>
          <p:cNvPr id="10" name="Picture Placeholder 2">
            <a:extLst>
              <a:ext uri="{FF2B5EF4-FFF2-40B4-BE49-F238E27FC236}">
                <a16:creationId xmlns:a16="http://schemas.microsoft.com/office/drawing/2014/main" id="{98DDE48B-7490-884D-5D15-160C99E18E77}"/>
              </a:ext>
            </a:extLst>
          </p:cNvPr>
          <p:cNvSpPr>
            <a:spLocks noGrp="1"/>
          </p:cNvSpPr>
          <p:nvPr>
            <p:ph type="pic" sz="quarter" idx="12"/>
          </p:nvPr>
        </p:nvSpPr>
        <p:spPr>
          <a:xfrm>
            <a:off x="0" y="0"/>
            <a:ext cx="5983940" cy="6858000"/>
          </a:xfrm>
          <a:solidFill>
            <a:schemeClr val="accent6"/>
          </a:solidFill>
        </p:spPr>
        <p:txBody>
          <a:bodyPr>
            <a:normAutofit/>
          </a:bodyPr>
          <a:lstStyle>
            <a:lvl1pPr marL="0" indent="0">
              <a:buNone/>
              <a:defRPr sz="1800"/>
            </a:lvl1pPr>
          </a:lstStyle>
          <a:p>
            <a:endParaRPr lang="en-US" dirty="0"/>
          </a:p>
        </p:txBody>
      </p:sp>
      <p:sp>
        <p:nvSpPr>
          <p:cNvPr id="12" name="Text Placeholder 9">
            <a:extLst>
              <a:ext uri="{FF2B5EF4-FFF2-40B4-BE49-F238E27FC236}">
                <a16:creationId xmlns:a16="http://schemas.microsoft.com/office/drawing/2014/main" id="{1DD7E609-8749-99FF-9A74-4BDD08D9A82F}"/>
              </a:ext>
            </a:extLst>
          </p:cNvPr>
          <p:cNvSpPr>
            <a:spLocks noGrp="1"/>
          </p:cNvSpPr>
          <p:nvPr>
            <p:ph type="body" sz="quarter" idx="13"/>
          </p:nvPr>
        </p:nvSpPr>
        <p:spPr>
          <a:xfrm>
            <a:off x="6467856" y="1900660"/>
            <a:ext cx="5253748" cy="395977"/>
          </a:xfrm>
        </p:spPr>
        <p:txBody>
          <a:bodyPr lIns="0" rIns="0">
            <a:normAutofit/>
          </a:bodyPr>
          <a:lstStyle>
            <a:lvl1pPr marL="0" indent="0">
              <a:lnSpc>
                <a:spcPct val="100000"/>
              </a:lnSpc>
              <a:spcBef>
                <a:spcPts val="0"/>
              </a:spcBef>
              <a:buNone/>
              <a:defRPr sz="1800" b="1">
                <a:solidFill>
                  <a:schemeClr val="tx1"/>
                </a:solidFill>
              </a:defRPr>
            </a:lvl1pPr>
          </a:lstStyle>
          <a:p>
            <a:pPr lvl="0"/>
            <a:endParaRPr lang="en-US"/>
          </a:p>
        </p:txBody>
      </p:sp>
      <p:sp>
        <p:nvSpPr>
          <p:cNvPr id="13" name="Text Placeholder 9">
            <a:extLst>
              <a:ext uri="{FF2B5EF4-FFF2-40B4-BE49-F238E27FC236}">
                <a16:creationId xmlns:a16="http://schemas.microsoft.com/office/drawing/2014/main" id="{27756168-60E1-5BF1-7104-3637457AA75E}"/>
              </a:ext>
            </a:extLst>
          </p:cNvPr>
          <p:cNvSpPr>
            <a:spLocks noGrp="1"/>
          </p:cNvSpPr>
          <p:nvPr>
            <p:ph type="body" sz="quarter" idx="14"/>
          </p:nvPr>
        </p:nvSpPr>
        <p:spPr>
          <a:xfrm>
            <a:off x="6467857" y="3493720"/>
            <a:ext cx="5243586" cy="1960786"/>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14" name="Text Placeholder 9">
            <a:extLst>
              <a:ext uri="{FF2B5EF4-FFF2-40B4-BE49-F238E27FC236}">
                <a16:creationId xmlns:a16="http://schemas.microsoft.com/office/drawing/2014/main" id="{DF89760D-875B-D5CF-46F1-8C624B68894A}"/>
              </a:ext>
            </a:extLst>
          </p:cNvPr>
          <p:cNvSpPr>
            <a:spLocks noGrp="1"/>
          </p:cNvSpPr>
          <p:nvPr>
            <p:ph type="body" sz="quarter" idx="15"/>
          </p:nvPr>
        </p:nvSpPr>
        <p:spPr>
          <a:xfrm>
            <a:off x="6467857" y="2373458"/>
            <a:ext cx="5253748" cy="933272"/>
          </a:xfrm>
        </p:spPr>
        <p:txBody>
          <a:bodyPr lIns="0" rIns="0">
            <a:normAutofit/>
          </a:bodyPr>
          <a:lstStyle>
            <a:lvl1pPr marL="0" indent="0">
              <a:lnSpc>
                <a:spcPct val="100000"/>
              </a:lnSpc>
              <a:spcBef>
                <a:spcPts val="0"/>
              </a:spcBef>
              <a:buClr>
                <a:schemeClr val="accent2"/>
              </a:buClr>
              <a:buFont typeface="Arial" panose="020B0604020202020204" pitchFamily="34" charset="0"/>
              <a:buNone/>
              <a:defRPr sz="1600">
                <a:solidFill>
                  <a:schemeClr val="tx1"/>
                </a:solidFill>
              </a:defRPr>
            </a:lvl1pPr>
          </a:lstStyle>
          <a:p>
            <a:pPr lvl="0"/>
            <a:endParaRPr lang="en-US"/>
          </a:p>
        </p:txBody>
      </p:sp>
      <p:sp>
        <p:nvSpPr>
          <p:cNvPr id="2" name="Text Placeholder 9">
            <a:extLst>
              <a:ext uri="{FF2B5EF4-FFF2-40B4-BE49-F238E27FC236}">
                <a16:creationId xmlns:a16="http://schemas.microsoft.com/office/drawing/2014/main" id="{331D20D8-B57D-2F7F-85B4-A9B14085F5FB}"/>
              </a:ext>
            </a:extLst>
          </p:cNvPr>
          <p:cNvSpPr>
            <a:spLocks noGrp="1"/>
          </p:cNvSpPr>
          <p:nvPr>
            <p:ph type="body" sz="quarter" idx="17"/>
          </p:nvPr>
        </p:nvSpPr>
        <p:spPr>
          <a:xfrm>
            <a:off x="9105243" y="5779523"/>
            <a:ext cx="2616361" cy="564508"/>
          </a:xfrm>
          <a:prstGeom prst="roundRect">
            <a:avLst>
              <a:gd name="adj" fmla="val 50000"/>
            </a:avLst>
          </a:prstGeom>
          <a:solidFill>
            <a:schemeClr val="accent2"/>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2000">
                <a:solidFill>
                  <a:schemeClr val="tx1"/>
                </a:solidFill>
              </a:defRPr>
            </a:lvl1pPr>
          </a:lstStyle>
          <a:p>
            <a:pPr lvl="0"/>
            <a:endParaRPr lang="en-US"/>
          </a:p>
        </p:txBody>
      </p:sp>
      <p:sp>
        <p:nvSpPr>
          <p:cNvPr id="3" name="TextBox 2">
            <a:extLst>
              <a:ext uri="{FF2B5EF4-FFF2-40B4-BE49-F238E27FC236}">
                <a16:creationId xmlns:a16="http://schemas.microsoft.com/office/drawing/2014/main" id="{9EF521F7-2462-C6AB-D53E-1CC5E412740C}"/>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 Kinetix Health Group 2026</a:t>
            </a:r>
          </a:p>
        </p:txBody>
      </p:sp>
    </p:spTree>
    <p:extLst>
      <p:ext uri="{BB962C8B-B14F-4D97-AF65-F5344CB8AC3E}">
        <p14:creationId xmlns:p14="http://schemas.microsoft.com/office/powerpoint/2010/main" val="426234102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Half Image with Content">
    <p:spTree>
      <p:nvGrpSpPr>
        <p:cNvPr id="1" name=""/>
        <p:cNvGrpSpPr/>
        <p:nvPr/>
      </p:nvGrpSpPr>
      <p:grpSpPr>
        <a:xfrm>
          <a:off x="0" y="0"/>
          <a:ext cx="0" cy="0"/>
          <a:chOff x="0" y="0"/>
          <a:chExt cx="0" cy="0"/>
        </a:xfrm>
      </p:grpSpPr>
      <p:sp>
        <p:nvSpPr>
          <p:cNvPr id="11" name="Title 14">
            <a:extLst>
              <a:ext uri="{FF2B5EF4-FFF2-40B4-BE49-F238E27FC236}">
                <a16:creationId xmlns:a16="http://schemas.microsoft.com/office/drawing/2014/main" id="{65A7E6F3-BC36-22BE-D0DD-A0AE793B1538}"/>
              </a:ext>
            </a:extLst>
          </p:cNvPr>
          <p:cNvSpPr>
            <a:spLocks noGrp="1"/>
          </p:cNvSpPr>
          <p:nvPr>
            <p:ph type="title"/>
          </p:nvPr>
        </p:nvSpPr>
        <p:spPr>
          <a:xfrm>
            <a:off x="479624" y="513969"/>
            <a:ext cx="5253748" cy="707886"/>
          </a:xfrm>
        </p:spPr>
        <p:txBody>
          <a:bodyPr lIns="0" rIns="0" anchor="t">
            <a:normAutofit/>
          </a:bodyPr>
          <a:lstStyle>
            <a:lvl1pPr>
              <a:lnSpc>
                <a:spcPct val="90000"/>
              </a:lnSpc>
              <a:defRPr sz="4000">
                <a:solidFill>
                  <a:schemeClr val="tx1"/>
                </a:solidFill>
              </a:defRPr>
            </a:lvl1pPr>
          </a:lstStyle>
          <a:p>
            <a:endParaRPr lang="en-US"/>
          </a:p>
        </p:txBody>
      </p:sp>
      <p:sp>
        <p:nvSpPr>
          <p:cNvPr id="10" name="Picture Placeholder 2">
            <a:extLst>
              <a:ext uri="{FF2B5EF4-FFF2-40B4-BE49-F238E27FC236}">
                <a16:creationId xmlns:a16="http://schemas.microsoft.com/office/drawing/2014/main" id="{98DDE48B-7490-884D-5D15-160C99E18E77}"/>
              </a:ext>
            </a:extLst>
          </p:cNvPr>
          <p:cNvSpPr>
            <a:spLocks noGrp="1"/>
          </p:cNvSpPr>
          <p:nvPr>
            <p:ph type="pic" sz="quarter" idx="12"/>
          </p:nvPr>
        </p:nvSpPr>
        <p:spPr>
          <a:xfrm>
            <a:off x="6208060" y="0"/>
            <a:ext cx="5983940" cy="6858000"/>
          </a:xfrm>
          <a:solidFill>
            <a:schemeClr val="accent6"/>
          </a:solidFill>
        </p:spPr>
        <p:txBody>
          <a:bodyPr>
            <a:normAutofit/>
          </a:bodyPr>
          <a:lstStyle>
            <a:lvl1pPr marL="0" indent="0">
              <a:buNone/>
              <a:defRPr sz="1800"/>
            </a:lvl1pPr>
          </a:lstStyle>
          <a:p>
            <a:endParaRPr lang="en-US" dirty="0"/>
          </a:p>
        </p:txBody>
      </p:sp>
      <p:sp>
        <p:nvSpPr>
          <p:cNvPr id="12" name="Text Placeholder 9">
            <a:extLst>
              <a:ext uri="{FF2B5EF4-FFF2-40B4-BE49-F238E27FC236}">
                <a16:creationId xmlns:a16="http://schemas.microsoft.com/office/drawing/2014/main" id="{1DD7E609-8749-99FF-9A74-4BDD08D9A82F}"/>
              </a:ext>
            </a:extLst>
          </p:cNvPr>
          <p:cNvSpPr>
            <a:spLocks noGrp="1"/>
          </p:cNvSpPr>
          <p:nvPr>
            <p:ph type="body" sz="quarter" idx="13"/>
          </p:nvPr>
        </p:nvSpPr>
        <p:spPr>
          <a:xfrm>
            <a:off x="479624" y="1336458"/>
            <a:ext cx="5253748" cy="395977"/>
          </a:xfrm>
        </p:spPr>
        <p:txBody>
          <a:bodyPr lIns="0" rIns="0">
            <a:normAutofit/>
          </a:bodyPr>
          <a:lstStyle>
            <a:lvl1pPr marL="0" indent="0">
              <a:lnSpc>
                <a:spcPct val="100000"/>
              </a:lnSpc>
              <a:spcBef>
                <a:spcPts val="0"/>
              </a:spcBef>
              <a:buNone/>
              <a:defRPr sz="1800" b="1">
                <a:solidFill>
                  <a:schemeClr val="accent2"/>
                </a:solidFill>
              </a:defRPr>
            </a:lvl1pPr>
          </a:lstStyle>
          <a:p>
            <a:pPr lvl="0"/>
            <a:endParaRPr lang="en-US"/>
          </a:p>
        </p:txBody>
      </p:sp>
      <p:sp>
        <p:nvSpPr>
          <p:cNvPr id="13" name="Text Placeholder 9">
            <a:extLst>
              <a:ext uri="{FF2B5EF4-FFF2-40B4-BE49-F238E27FC236}">
                <a16:creationId xmlns:a16="http://schemas.microsoft.com/office/drawing/2014/main" id="{27756168-60E1-5BF1-7104-3637457AA75E}"/>
              </a:ext>
            </a:extLst>
          </p:cNvPr>
          <p:cNvSpPr>
            <a:spLocks noGrp="1"/>
          </p:cNvSpPr>
          <p:nvPr>
            <p:ph type="body" sz="quarter" idx="14"/>
          </p:nvPr>
        </p:nvSpPr>
        <p:spPr>
          <a:xfrm>
            <a:off x="479624" y="3493720"/>
            <a:ext cx="5243586" cy="1960786"/>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14" name="Text Placeholder 9">
            <a:extLst>
              <a:ext uri="{FF2B5EF4-FFF2-40B4-BE49-F238E27FC236}">
                <a16:creationId xmlns:a16="http://schemas.microsoft.com/office/drawing/2014/main" id="{DF89760D-875B-D5CF-46F1-8C624B68894A}"/>
              </a:ext>
            </a:extLst>
          </p:cNvPr>
          <p:cNvSpPr>
            <a:spLocks noGrp="1"/>
          </p:cNvSpPr>
          <p:nvPr>
            <p:ph type="body" sz="quarter" idx="15"/>
          </p:nvPr>
        </p:nvSpPr>
        <p:spPr>
          <a:xfrm>
            <a:off x="479624" y="1809256"/>
            <a:ext cx="5253748" cy="1555024"/>
          </a:xfrm>
        </p:spPr>
        <p:txBody>
          <a:bodyPr lIns="0" rIns="0">
            <a:normAutofit/>
          </a:bodyPr>
          <a:lstStyle>
            <a:lvl1pPr marL="0" indent="0">
              <a:lnSpc>
                <a:spcPct val="100000"/>
              </a:lnSpc>
              <a:spcBef>
                <a:spcPts val="0"/>
              </a:spcBef>
              <a:buClr>
                <a:schemeClr val="accent2"/>
              </a:buClr>
              <a:buFont typeface="Arial" panose="020B0604020202020204" pitchFamily="34" charset="0"/>
              <a:buNone/>
              <a:defRPr sz="1600">
                <a:solidFill>
                  <a:schemeClr val="tx1"/>
                </a:solidFill>
              </a:defRPr>
            </a:lvl1pPr>
          </a:lstStyle>
          <a:p>
            <a:pPr lvl="0"/>
            <a:endParaRPr lang="en-US"/>
          </a:p>
        </p:txBody>
      </p:sp>
      <p:sp>
        <p:nvSpPr>
          <p:cNvPr id="2" name="Text Placeholder 9">
            <a:extLst>
              <a:ext uri="{FF2B5EF4-FFF2-40B4-BE49-F238E27FC236}">
                <a16:creationId xmlns:a16="http://schemas.microsoft.com/office/drawing/2014/main" id="{331D20D8-B57D-2F7F-85B4-A9B14085F5FB}"/>
              </a:ext>
            </a:extLst>
          </p:cNvPr>
          <p:cNvSpPr>
            <a:spLocks noGrp="1"/>
          </p:cNvSpPr>
          <p:nvPr>
            <p:ph type="body" sz="quarter" idx="17"/>
          </p:nvPr>
        </p:nvSpPr>
        <p:spPr>
          <a:xfrm>
            <a:off x="479624" y="5779523"/>
            <a:ext cx="2616361" cy="564508"/>
          </a:xfrm>
          <a:prstGeom prst="roundRect">
            <a:avLst>
              <a:gd name="adj" fmla="val 50000"/>
            </a:avLst>
          </a:prstGeom>
          <a:solidFill>
            <a:schemeClr val="accent2"/>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2000">
                <a:solidFill>
                  <a:schemeClr val="tx1"/>
                </a:solidFill>
              </a:defRPr>
            </a:lvl1pPr>
          </a:lstStyle>
          <a:p>
            <a:pPr lvl="0"/>
            <a:endParaRPr lang="en-US"/>
          </a:p>
        </p:txBody>
      </p:sp>
      <p:sp>
        <p:nvSpPr>
          <p:cNvPr id="3" name="TextBox 2">
            <a:extLst>
              <a:ext uri="{FF2B5EF4-FFF2-40B4-BE49-F238E27FC236}">
                <a16:creationId xmlns:a16="http://schemas.microsoft.com/office/drawing/2014/main" id="{9EF521F7-2462-C6AB-D53E-1CC5E412740C}"/>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 Kinetix Health Group 2026</a:t>
            </a:r>
          </a:p>
        </p:txBody>
      </p:sp>
    </p:spTree>
    <p:extLst>
      <p:ext uri="{BB962C8B-B14F-4D97-AF65-F5344CB8AC3E}">
        <p14:creationId xmlns:p14="http://schemas.microsoft.com/office/powerpoint/2010/main" val="190127910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Half Image + Title">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98DDE48B-7490-884D-5D15-160C99E18E77}"/>
              </a:ext>
            </a:extLst>
          </p:cNvPr>
          <p:cNvSpPr>
            <a:spLocks noGrp="1"/>
          </p:cNvSpPr>
          <p:nvPr>
            <p:ph type="pic" sz="quarter" idx="12"/>
          </p:nvPr>
        </p:nvSpPr>
        <p:spPr>
          <a:xfrm>
            <a:off x="0" y="0"/>
            <a:ext cx="5983940" cy="6858000"/>
          </a:xfrm>
          <a:solidFill>
            <a:schemeClr val="accent6"/>
          </a:solidFill>
        </p:spPr>
        <p:txBody>
          <a:bodyPr>
            <a:normAutofit/>
          </a:bodyPr>
          <a:lstStyle>
            <a:lvl1pPr marL="0" indent="0">
              <a:buNone/>
              <a:defRPr sz="1800"/>
            </a:lvl1pPr>
          </a:lstStyle>
          <a:p>
            <a:endParaRPr lang="en-US" dirty="0"/>
          </a:p>
        </p:txBody>
      </p:sp>
      <p:sp>
        <p:nvSpPr>
          <p:cNvPr id="3" name="TextBox 2">
            <a:extLst>
              <a:ext uri="{FF2B5EF4-FFF2-40B4-BE49-F238E27FC236}">
                <a16:creationId xmlns:a16="http://schemas.microsoft.com/office/drawing/2014/main" id="{9EF521F7-2462-C6AB-D53E-1CC5E412740C}"/>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 Kinetix Health Group 2026</a:t>
            </a:r>
          </a:p>
        </p:txBody>
      </p:sp>
      <p:sp>
        <p:nvSpPr>
          <p:cNvPr id="17" name="Title 14">
            <a:extLst>
              <a:ext uri="{FF2B5EF4-FFF2-40B4-BE49-F238E27FC236}">
                <a16:creationId xmlns:a16="http://schemas.microsoft.com/office/drawing/2014/main" id="{940F51AC-0912-56FF-CFD2-6E44F2E496C5}"/>
              </a:ext>
            </a:extLst>
          </p:cNvPr>
          <p:cNvSpPr>
            <a:spLocks noGrp="1"/>
          </p:cNvSpPr>
          <p:nvPr>
            <p:ph type="title"/>
          </p:nvPr>
        </p:nvSpPr>
        <p:spPr>
          <a:xfrm>
            <a:off x="6467856" y="1123569"/>
            <a:ext cx="5253748" cy="1937131"/>
          </a:xfrm>
        </p:spPr>
        <p:txBody>
          <a:bodyPr lIns="0" rIns="0" anchor="t">
            <a:normAutofit/>
          </a:bodyPr>
          <a:lstStyle>
            <a:lvl1pPr>
              <a:lnSpc>
                <a:spcPct val="90000"/>
              </a:lnSpc>
              <a:defRPr sz="4800">
                <a:solidFill>
                  <a:schemeClr val="tx1"/>
                </a:solidFill>
              </a:defRPr>
            </a:lvl1pPr>
          </a:lstStyle>
          <a:p>
            <a:endParaRPr lang="en-US"/>
          </a:p>
        </p:txBody>
      </p:sp>
      <p:sp>
        <p:nvSpPr>
          <p:cNvPr id="18" name="Text Placeholder 9">
            <a:extLst>
              <a:ext uri="{FF2B5EF4-FFF2-40B4-BE49-F238E27FC236}">
                <a16:creationId xmlns:a16="http://schemas.microsoft.com/office/drawing/2014/main" id="{DF27AF39-5C80-3FB4-A94D-7954D682A594}"/>
              </a:ext>
            </a:extLst>
          </p:cNvPr>
          <p:cNvSpPr>
            <a:spLocks noGrp="1"/>
          </p:cNvSpPr>
          <p:nvPr>
            <p:ph type="body" sz="quarter" idx="11"/>
          </p:nvPr>
        </p:nvSpPr>
        <p:spPr>
          <a:xfrm>
            <a:off x="6467818" y="593833"/>
            <a:ext cx="5253748" cy="432814"/>
          </a:xfrm>
        </p:spPr>
        <p:txBody>
          <a:bodyPr lIns="0" rIns="0">
            <a:normAutofit/>
          </a:bodyPr>
          <a:lstStyle>
            <a:lvl1pPr marL="0" indent="0">
              <a:lnSpc>
                <a:spcPct val="100000"/>
              </a:lnSpc>
              <a:spcBef>
                <a:spcPts val="0"/>
              </a:spcBef>
              <a:buNone/>
              <a:defRPr sz="2000" b="1">
                <a:solidFill>
                  <a:schemeClr val="accent2"/>
                </a:solidFill>
              </a:defRPr>
            </a:lvl1pPr>
          </a:lstStyle>
          <a:p>
            <a:pPr lvl="0"/>
            <a:endParaRPr lang="en-US"/>
          </a:p>
        </p:txBody>
      </p:sp>
      <p:sp>
        <p:nvSpPr>
          <p:cNvPr id="19" name="Text Placeholder 9">
            <a:extLst>
              <a:ext uri="{FF2B5EF4-FFF2-40B4-BE49-F238E27FC236}">
                <a16:creationId xmlns:a16="http://schemas.microsoft.com/office/drawing/2014/main" id="{0651150B-A5BB-7EB2-DBF0-7CF8EAEEF11C}"/>
              </a:ext>
            </a:extLst>
          </p:cNvPr>
          <p:cNvSpPr>
            <a:spLocks noGrp="1"/>
          </p:cNvSpPr>
          <p:nvPr>
            <p:ph type="body" sz="quarter" idx="17"/>
          </p:nvPr>
        </p:nvSpPr>
        <p:spPr>
          <a:xfrm>
            <a:off x="6467856" y="5779523"/>
            <a:ext cx="2616361" cy="564508"/>
          </a:xfrm>
          <a:prstGeom prst="roundRect">
            <a:avLst>
              <a:gd name="adj" fmla="val 50000"/>
            </a:avLst>
          </a:prstGeom>
          <a:solidFill>
            <a:schemeClr val="accent2"/>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2000">
                <a:solidFill>
                  <a:schemeClr val="tx1"/>
                </a:solidFill>
              </a:defRPr>
            </a:lvl1pPr>
          </a:lstStyle>
          <a:p>
            <a:pPr lvl="0"/>
            <a:endParaRPr lang="en-US"/>
          </a:p>
        </p:txBody>
      </p:sp>
    </p:spTree>
    <p:extLst>
      <p:ext uri="{BB962C8B-B14F-4D97-AF65-F5344CB8AC3E}">
        <p14:creationId xmlns:p14="http://schemas.microsoft.com/office/powerpoint/2010/main" val="151809209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Half Image + Title">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98DDE48B-7490-884D-5D15-160C99E18E77}"/>
              </a:ext>
            </a:extLst>
          </p:cNvPr>
          <p:cNvSpPr>
            <a:spLocks noGrp="1"/>
          </p:cNvSpPr>
          <p:nvPr>
            <p:ph type="pic" sz="quarter" idx="12"/>
          </p:nvPr>
        </p:nvSpPr>
        <p:spPr>
          <a:xfrm>
            <a:off x="6208060" y="0"/>
            <a:ext cx="5983940" cy="6858000"/>
          </a:xfrm>
          <a:solidFill>
            <a:schemeClr val="accent6"/>
          </a:solidFill>
        </p:spPr>
        <p:txBody>
          <a:bodyPr>
            <a:normAutofit/>
          </a:bodyPr>
          <a:lstStyle>
            <a:lvl1pPr marL="0" indent="0">
              <a:buNone/>
              <a:defRPr sz="1800"/>
            </a:lvl1pPr>
          </a:lstStyle>
          <a:p>
            <a:endParaRPr lang="en-US" dirty="0"/>
          </a:p>
        </p:txBody>
      </p:sp>
      <p:sp>
        <p:nvSpPr>
          <p:cNvPr id="3" name="TextBox 2">
            <a:extLst>
              <a:ext uri="{FF2B5EF4-FFF2-40B4-BE49-F238E27FC236}">
                <a16:creationId xmlns:a16="http://schemas.microsoft.com/office/drawing/2014/main" id="{9EF521F7-2462-C6AB-D53E-1CC5E412740C}"/>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 Kinetix Health Group 2026</a:t>
            </a:r>
          </a:p>
        </p:txBody>
      </p:sp>
      <p:sp>
        <p:nvSpPr>
          <p:cNvPr id="17" name="Title 14">
            <a:extLst>
              <a:ext uri="{FF2B5EF4-FFF2-40B4-BE49-F238E27FC236}">
                <a16:creationId xmlns:a16="http://schemas.microsoft.com/office/drawing/2014/main" id="{940F51AC-0912-56FF-CFD2-6E44F2E496C5}"/>
              </a:ext>
            </a:extLst>
          </p:cNvPr>
          <p:cNvSpPr>
            <a:spLocks noGrp="1"/>
          </p:cNvSpPr>
          <p:nvPr>
            <p:ph type="title"/>
          </p:nvPr>
        </p:nvSpPr>
        <p:spPr>
          <a:xfrm>
            <a:off x="466393" y="1123569"/>
            <a:ext cx="5253748" cy="1937131"/>
          </a:xfrm>
        </p:spPr>
        <p:txBody>
          <a:bodyPr lIns="0" rIns="0" anchor="t">
            <a:normAutofit/>
          </a:bodyPr>
          <a:lstStyle>
            <a:lvl1pPr>
              <a:lnSpc>
                <a:spcPct val="90000"/>
              </a:lnSpc>
              <a:defRPr sz="4800">
                <a:solidFill>
                  <a:schemeClr val="tx1"/>
                </a:solidFill>
              </a:defRPr>
            </a:lvl1pPr>
          </a:lstStyle>
          <a:p>
            <a:endParaRPr lang="en-US"/>
          </a:p>
        </p:txBody>
      </p:sp>
      <p:sp>
        <p:nvSpPr>
          <p:cNvPr id="18" name="Text Placeholder 9">
            <a:extLst>
              <a:ext uri="{FF2B5EF4-FFF2-40B4-BE49-F238E27FC236}">
                <a16:creationId xmlns:a16="http://schemas.microsoft.com/office/drawing/2014/main" id="{DF27AF39-5C80-3FB4-A94D-7954D682A594}"/>
              </a:ext>
            </a:extLst>
          </p:cNvPr>
          <p:cNvSpPr>
            <a:spLocks noGrp="1"/>
          </p:cNvSpPr>
          <p:nvPr>
            <p:ph type="body" sz="quarter" idx="11"/>
          </p:nvPr>
        </p:nvSpPr>
        <p:spPr>
          <a:xfrm>
            <a:off x="466393" y="593833"/>
            <a:ext cx="5253748" cy="432814"/>
          </a:xfrm>
        </p:spPr>
        <p:txBody>
          <a:bodyPr lIns="0" rIns="0">
            <a:normAutofit/>
          </a:bodyPr>
          <a:lstStyle>
            <a:lvl1pPr marL="0" indent="0">
              <a:lnSpc>
                <a:spcPct val="100000"/>
              </a:lnSpc>
              <a:spcBef>
                <a:spcPts val="0"/>
              </a:spcBef>
              <a:buNone/>
              <a:defRPr sz="2000" b="1">
                <a:solidFill>
                  <a:schemeClr val="accent2"/>
                </a:solidFill>
              </a:defRPr>
            </a:lvl1pPr>
          </a:lstStyle>
          <a:p>
            <a:pPr lvl="0"/>
            <a:endParaRPr lang="en-US"/>
          </a:p>
        </p:txBody>
      </p:sp>
      <p:sp>
        <p:nvSpPr>
          <p:cNvPr id="19" name="Text Placeholder 9">
            <a:extLst>
              <a:ext uri="{FF2B5EF4-FFF2-40B4-BE49-F238E27FC236}">
                <a16:creationId xmlns:a16="http://schemas.microsoft.com/office/drawing/2014/main" id="{0651150B-A5BB-7EB2-DBF0-7CF8EAEEF11C}"/>
              </a:ext>
            </a:extLst>
          </p:cNvPr>
          <p:cNvSpPr>
            <a:spLocks noGrp="1"/>
          </p:cNvSpPr>
          <p:nvPr>
            <p:ph type="body" sz="quarter" idx="17"/>
          </p:nvPr>
        </p:nvSpPr>
        <p:spPr>
          <a:xfrm>
            <a:off x="466393" y="5779523"/>
            <a:ext cx="2616361" cy="564508"/>
          </a:xfrm>
          <a:prstGeom prst="roundRect">
            <a:avLst>
              <a:gd name="adj" fmla="val 50000"/>
            </a:avLst>
          </a:prstGeom>
          <a:solidFill>
            <a:schemeClr val="accent2"/>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2000">
                <a:solidFill>
                  <a:schemeClr val="tx1"/>
                </a:solidFill>
              </a:defRPr>
            </a:lvl1pPr>
          </a:lstStyle>
          <a:p>
            <a:pPr lvl="0"/>
            <a:endParaRPr lang="en-US"/>
          </a:p>
        </p:txBody>
      </p:sp>
    </p:spTree>
    <p:extLst>
      <p:ext uri="{BB962C8B-B14F-4D97-AF65-F5344CB8AC3E}">
        <p14:creationId xmlns:p14="http://schemas.microsoft.com/office/powerpoint/2010/main" val="115483750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3 Image with Content">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98DDE48B-7490-884D-5D15-160C99E18E77}"/>
              </a:ext>
            </a:extLst>
          </p:cNvPr>
          <p:cNvSpPr>
            <a:spLocks noGrp="1"/>
          </p:cNvSpPr>
          <p:nvPr>
            <p:ph type="pic" sz="quarter" idx="12"/>
          </p:nvPr>
        </p:nvSpPr>
        <p:spPr>
          <a:xfrm>
            <a:off x="-1" y="0"/>
            <a:ext cx="4414907" cy="6858000"/>
          </a:xfrm>
          <a:solidFill>
            <a:schemeClr val="accent6"/>
          </a:solidFill>
        </p:spPr>
        <p:txBody>
          <a:bodyPr>
            <a:normAutofit/>
          </a:bodyPr>
          <a:lstStyle>
            <a:lvl1pPr marL="0" indent="0">
              <a:buNone/>
              <a:defRPr sz="1800"/>
            </a:lvl1pPr>
          </a:lstStyle>
          <a:p>
            <a:endParaRPr lang="en-US" dirty="0"/>
          </a:p>
        </p:txBody>
      </p:sp>
      <p:sp>
        <p:nvSpPr>
          <p:cNvPr id="22" name="Title 14">
            <a:extLst>
              <a:ext uri="{FF2B5EF4-FFF2-40B4-BE49-F238E27FC236}">
                <a16:creationId xmlns:a16="http://schemas.microsoft.com/office/drawing/2014/main" id="{A1402DC1-BC10-7019-E6A6-1D396A625847}"/>
              </a:ext>
            </a:extLst>
          </p:cNvPr>
          <p:cNvSpPr>
            <a:spLocks noGrp="1"/>
          </p:cNvSpPr>
          <p:nvPr>
            <p:ph type="title"/>
          </p:nvPr>
        </p:nvSpPr>
        <p:spPr>
          <a:xfrm>
            <a:off x="4909226" y="513969"/>
            <a:ext cx="6812378" cy="1497971"/>
          </a:xfrm>
        </p:spPr>
        <p:txBody>
          <a:bodyPr lIns="0" rIns="0" anchor="t">
            <a:normAutofit/>
          </a:bodyPr>
          <a:lstStyle>
            <a:lvl1pPr>
              <a:lnSpc>
                <a:spcPct val="90000"/>
              </a:lnSpc>
              <a:defRPr sz="4000">
                <a:solidFill>
                  <a:schemeClr val="tx1"/>
                </a:solidFill>
              </a:defRPr>
            </a:lvl1pPr>
          </a:lstStyle>
          <a:p>
            <a:endParaRPr lang="en-US"/>
          </a:p>
        </p:txBody>
      </p:sp>
      <p:sp>
        <p:nvSpPr>
          <p:cNvPr id="25" name="Text Placeholder 9">
            <a:extLst>
              <a:ext uri="{FF2B5EF4-FFF2-40B4-BE49-F238E27FC236}">
                <a16:creationId xmlns:a16="http://schemas.microsoft.com/office/drawing/2014/main" id="{5A2C967A-42B5-6981-E88B-CC89490CEF91}"/>
              </a:ext>
            </a:extLst>
          </p:cNvPr>
          <p:cNvSpPr>
            <a:spLocks noGrp="1"/>
          </p:cNvSpPr>
          <p:nvPr>
            <p:ph type="body" sz="quarter" idx="15"/>
          </p:nvPr>
        </p:nvSpPr>
        <p:spPr>
          <a:xfrm>
            <a:off x="4909226" y="2065105"/>
            <a:ext cx="3010127" cy="3688469"/>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600">
                <a:solidFill>
                  <a:schemeClr val="tx1"/>
                </a:solidFill>
              </a:defRPr>
            </a:lvl1pPr>
          </a:lstStyle>
          <a:p>
            <a:pPr lvl="0"/>
            <a:endParaRPr lang="en-US"/>
          </a:p>
        </p:txBody>
      </p:sp>
      <p:sp>
        <p:nvSpPr>
          <p:cNvPr id="31" name="Text Placeholder 9">
            <a:extLst>
              <a:ext uri="{FF2B5EF4-FFF2-40B4-BE49-F238E27FC236}">
                <a16:creationId xmlns:a16="http://schemas.microsoft.com/office/drawing/2014/main" id="{E455FDB3-ADBE-1DBB-5FE9-E957401CAC2B}"/>
              </a:ext>
            </a:extLst>
          </p:cNvPr>
          <p:cNvSpPr>
            <a:spLocks noGrp="1"/>
          </p:cNvSpPr>
          <p:nvPr>
            <p:ph type="body" sz="quarter" idx="16"/>
          </p:nvPr>
        </p:nvSpPr>
        <p:spPr>
          <a:xfrm>
            <a:off x="8391675" y="2065106"/>
            <a:ext cx="3010127" cy="2968622"/>
          </a:xfrm>
        </p:spPr>
        <p:txBody>
          <a:bodyPr vert="horz" lIns="0" tIns="45720" rIns="0" bIns="45720" rtlCol="0">
            <a:normAutofit/>
          </a:bodyPr>
          <a:lstStyle>
            <a:lvl1pPr marL="0" indent="0">
              <a:buNone/>
              <a:defRPr lang="en-US" sz="1600" dirty="0"/>
            </a:lvl1pPr>
          </a:lstStyle>
          <a:p>
            <a:pPr marL="228600" lvl="0" indent="-228600">
              <a:lnSpc>
                <a:spcPct val="100000"/>
              </a:lnSpc>
              <a:spcBef>
                <a:spcPts val="0"/>
              </a:spcBef>
              <a:spcAft>
                <a:spcPts val="600"/>
              </a:spcAft>
              <a:buClr>
                <a:schemeClr val="accent2"/>
              </a:buClr>
            </a:pPr>
            <a:endParaRPr lang="en-US"/>
          </a:p>
        </p:txBody>
      </p:sp>
      <p:sp>
        <p:nvSpPr>
          <p:cNvPr id="3" name="Text Placeholder 9">
            <a:extLst>
              <a:ext uri="{FF2B5EF4-FFF2-40B4-BE49-F238E27FC236}">
                <a16:creationId xmlns:a16="http://schemas.microsoft.com/office/drawing/2014/main" id="{547D9727-C1A8-8EF0-6719-591D8C5FB0E5}"/>
              </a:ext>
            </a:extLst>
          </p:cNvPr>
          <p:cNvSpPr>
            <a:spLocks noGrp="1"/>
          </p:cNvSpPr>
          <p:nvPr>
            <p:ph type="body" sz="quarter" idx="17"/>
          </p:nvPr>
        </p:nvSpPr>
        <p:spPr>
          <a:xfrm>
            <a:off x="8952490" y="5779523"/>
            <a:ext cx="2616361" cy="564508"/>
          </a:xfrm>
          <a:prstGeom prst="roundRect">
            <a:avLst>
              <a:gd name="adj" fmla="val 50000"/>
            </a:avLst>
          </a:prstGeom>
          <a:solidFill>
            <a:schemeClr val="accent2"/>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2000">
                <a:solidFill>
                  <a:schemeClr val="tx1"/>
                </a:solidFill>
              </a:defRPr>
            </a:lvl1pPr>
          </a:lstStyle>
          <a:p>
            <a:pPr lvl="0"/>
            <a:endParaRPr lang="en-US"/>
          </a:p>
        </p:txBody>
      </p:sp>
      <p:sp>
        <p:nvSpPr>
          <p:cNvPr id="2" name="TextBox 1">
            <a:extLst>
              <a:ext uri="{FF2B5EF4-FFF2-40B4-BE49-F238E27FC236}">
                <a16:creationId xmlns:a16="http://schemas.microsoft.com/office/drawing/2014/main" id="{107143FD-6B00-0EBA-7C4D-A7FF800AF04C}"/>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 Kinetix Health Group 2026</a:t>
            </a:r>
          </a:p>
        </p:txBody>
      </p:sp>
    </p:spTree>
    <p:extLst>
      <p:ext uri="{BB962C8B-B14F-4D97-AF65-F5344CB8AC3E}">
        <p14:creationId xmlns:p14="http://schemas.microsoft.com/office/powerpoint/2010/main" val="48872986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Dark Layout">
    <p:bg>
      <p:bgPr>
        <a:solidFill>
          <a:schemeClr val="accent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9DC8207-54B1-B67C-9C41-3DFB2CB03938}"/>
              </a:ext>
            </a:extLst>
          </p:cNvPr>
          <p:cNvPicPr>
            <a:picLocks noChangeAspect="1"/>
          </p:cNvPicPr>
          <p:nvPr userDrawn="1"/>
        </p:nvPicPr>
        <p:blipFill rotWithShape="1">
          <a:blip r:embed="rId2">
            <a:alphaModFix amt="20000"/>
          </a:blip>
          <a:srcRect l="6915" t="6704" r="29795" b="6951"/>
          <a:stretch/>
        </p:blipFill>
        <p:spPr>
          <a:xfrm>
            <a:off x="7165301" y="0"/>
            <a:ext cx="5026699" cy="6858000"/>
          </a:xfrm>
          <a:prstGeom prst="rect">
            <a:avLst/>
          </a:prstGeom>
        </p:spPr>
      </p:pic>
      <p:sp>
        <p:nvSpPr>
          <p:cNvPr id="12" name="Title 14">
            <a:extLst>
              <a:ext uri="{FF2B5EF4-FFF2-40B4-BE49-F238E27FC236}">
                <a16:creationId xmlns:a16="http://schemas.microsoft.com/office/drawing/2014/main" id="{1F4C83F7-04AF-B64D-9CB3-303ABA25D954}"/>
              </a:ext>
            </a:extLst>
          </p:cNvPr>
          <p:cNvSpPr>
            <a:spLocks noGrp="1"/>
          </p:cNvSpPr>
          <p:nvPr userDrawn="1">
            <p:ph type="title"/>
          </p:nvPr>
        </p:nvSpPr>
        <p:spPr>
          <a:xfrm>
            <a:off x="407488" y="491108"/>
            <a:ext cx="5409122" cy="1996910"/>
          </a:xfrm>
        </p:spPr>
        <p:txBody>
          <a:bodyPr lIns="0" rIns="0" anchor="t">
            <a:normAutofit/>
          </a:bodyPr>
          <a:lstStyle>
            <a:lvl1pPr>
              <a:lnSpc>
                <a:spcPct val="90000"/>
              </a:lnSpc>
              <a:defRPr sz="4000">
                <a:solidFill>
                  <a:schemeClr val="bg1"/>
                </a:solidFill>
              </a:defRPr>
            </a:lvl1pPr>
          </a:lstStyle>
          <a:p>
            <a:endParaRPr lang="en-US"/>
          </a:p>
        </p:txBody>
      </p:sp>
      <p:sp>
        <p:nvSpPr>
          <p:cNvPr id="13" name="Text Placeholder 9">
            <a:extLst>
              <a:ext uri="{FF2B5EF4-FFF2-40B4-BE49-F238E27FC236}">
                <a16:creationId xmlns:a16="http://schemas.microsoft.com/office/drawing/2014/main" id="{CDB90030-368D-F5A4-7A15-6C1D3B1C5536}"/>
              </a:ext>
            </a:extLst>
          </p:cNvPr>
          <p:cNvSpPr>
            <a:spLocks noGrp="1"/>
          </p:cNvSpPr>
          <p:nvPr userDrawn="1">
            <p:ph type="body" sz="quarter" idx="15"/>
          </p:nvPr>
        </p:nvSpPr>
        <p:spPr>
          <a:xfrm>
            <a:off x="491421" y="3383815"/>
            <a:ext cx="2383672" cy="1736565"/>
          </a:xfrm>
        </p:spPr>
        <p:txBody>
          <a:bodyPr lIns="0" rIns="0">
            <a:normAutofit/>
          </a:bodyPr>
          <a:lstStyle>
            <a:lvl1pPr marL="0" indent="0">
              <a:lnSpc>
                <a:spcPct val="100000"/>
              </a:lnSpc>
              <a:spcBef>
                <a:spcPts val="0"/>
              </a:spcBef>
              <a:buClr>
                <a:schemeClr val="accent2"/>
              </a:buClr>
              <a:buFont typeface="Arial" panose="020B0604020202020204" pitchFamily="34" charset="0"/>
              <a:buNone/>
              <a:defRPr sz="1400">
                <a:solidFill>
                  <a:schemeClr val="bg1"/>
                </a:solidFill>
              </a:defRPr>
            </a:lvl1pPr>
          </a:lstStyle>
          <a:p>
            <a:pPr lvl="0"/>
            <a:endParaRPr lang="en-US"/>
          </a:p>
        </p:txBody>
      </p:sp>
      <p:sp>
        <p:nvSpPr>
          <p:cNvPr id="14" name="Text Placeholder 9">
            <a:extLst>
              <a:ext uri="{FF2B5EF4-FFF2-40B4-BE49-F238E27FC236}">
                <a16:creationId xmlns:a16="http://schemas.microsoft.com/office/drawing/2014/main" id="{AD27D1D0-CA7F-4AB5-BFDC-3D7DD7D9BE3D}"/>
              </a:ext>
            </a:extLst>
          </p:cNvPr>
          <p:cNvSpPr>
            <a:spLocks noGrp="1"/>
          </p:cNvSpPr>
          <p:nvPr userDrawn="1">
            <p:ph type="body" sz="quarter" idx="16"/>
          </p:nvPr>
        </p:nvSpPr>
        <p:spPr>
          <a:xfrm>
            <a:off x="4061936" y="3383815"/>
            <a:ext cx="2383672" cy="1736565"/>
          </a:xfrm>
        </p:spPr>
        <p:txBody>
          <a:bodyPr lIns="0" rIns="0">
            <a:normAutofit/>
          </a:bodyPr>
          <a:lstStyle>
            <a:lvl1pPr marL="0" indent="0">
              <a:lnSpc>
                <a:spcPct val="100000"/>
              </a:lnSpc>
              <a:spcBef>
                <a:spcPts val="0"/>
              </a:spcBef>
              <a:buClr>
                <a:schemeClr val="accent2"/>
              </a:buClr>
              <a:buFont typeface="Arial" panose="020B0604020202020204" pitchFamily="34" charset="0"/>
              <a:buNone/>
              <a:defRPr sz="1400">
                <a:solidFill>
                  <a:schemeClr val="bg1"/>
                </a:solidFill>
              </a:defRPr>
            </a:lvl1pPr>
          </a:lstStyle>
          <a:p>
            <a:pPr lvl="0"/>
            <a:endParaRPr lang="en-US"/>
          </a:p>
        </p:txBody>
      </p:sp>
      <p:sp>
        <p:nvSpPr>
          <p:cNvPr id="18" name="Text Placeholder 9">
            <a:extLst>
              <a:ext uri="{FF2B5EF4-FFF2-40B4-BE49-F238E27FC236}">
                <a16:creationId xmlns:a16="http://schemas.microsoft.com/office/drawing/2014/main" id="{C4535964-5524-4445-4259-C6568415DA91}"/>
              </a:ext>
            </a:extLst>
          </p:cNvPr>
          <p:cNvSpPr>
            <a:spLocks noGrp="1"/>
          </p:cNvSpPr>
          <p:nvPr>
            <p:ph type="body" sz="quarter" idx="17"/>
          </p:nvPr>
        </p:nvSpPr>
        <p:spPr>
          <a:xfrm>
            <a:off x="448128" y="5795809"/>
            <a:ext cx="1404330" cy="302496"/>
          </a:xfrm>
          <a:prstGeom prst="roundRect">
            <a:avLst>
              <a:gd name="adj" fmla="val 50000"/>
            </a:avLst>
          </a:prstGeom>
          <a:ln>
            <a:solidFill>
              <a:schemeClr val="accent5"/>
            </a:solidFill>
          </a:ln>
        </p:spPr>
        <p:txBody>
          <a:bodyPr wrap="none" lIns="0" tIns="0" rIns="0" bIns="0">
            <a:normAutofit/>
          </a:bodyPr>
          <a:lstStyle>
            <a:lvl1pPr marL="0" indent="0" algn="ctr">
              <a:lnSpc>
                <a:spcPct val="100000"/>
              </a:lnSpc>
              <a:spcBef>
                <a:spcPts val="0"/>
              </a:spcBef>
              <a:buClr>
                <a:schemeClr val="accent2"/>
              </a:buClr>
              <a:buFont typeface="Arial" panose="020B0604020202020204" pitchFamily="34" charset="0"/>
              <a:buNone/>
              <a:defRPr sz="1050">
                <a:solidFill>
                  <a:schemeClr val="bg1"/>
                </a:solidFill>
              </a:defRPr>
            </a:lvl1pPr>
          </a:lstStyle>
          <a:p>
            <a:pPr lvl="0"/>
            <a:endParaRPr lang="en-US"/>
          </a:p>
        </p:txBody>
      </p:sp>
      <p:sp>
        <p:nvSpPr>
          <p:cNvPr id="2" name="TextBox 1">
            <a:extLst>
              <a:ext uri="{FF2B5EF4-FFF2-40B4-BE49-F238E27FC236}">
                <a16:creationId xmlns:a16="http://schemas.microsoft.com/office/drawing/2014/main" id="{E66EE4A5-665F-8934-ECF0-6CC32A3C5220}"/>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accent3"/>
                </a:solidFill>
              </a:rPr>
              <a:t>CONFIDENTIAL   |   © Kinetix Health Group 2026</a:t>
            </a:r>
          </a:p>
        </p:txBody>
      </p:sp>
    </p:spTree>
    <p:extLst>
      <p:ext uri="{BB962C8B-B14F-4D97-AF65-F5344CB8AC3E}">
        <p14:creationId xmlns:p14="http://schemas.microsoft.com/office/powerpoint/2010/main" val="389542654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Dark Layout">
    <p:bg>
      <p:bgPr>
        <a:solidFill>
          <a:schemeClr val="accent1"/>
        </a:solidFill>
        <a:effectLst/>
      </p:bgPr>
    </p:bg>
    <p:spTree>
      <p:nvGrpSpPr>
        <p:cNvPr id="1" name=""/>
        <p:cNvGrpSpPr/>
        <p:nvPr/>
      </p:nvGrpSpPr>
      <p:grpSpPr>
        <a:xfrm>
          <a:off x="0" y="0"/>
          <a:ext cx="0" cy="0"/>
          <a:chOff x="0" y="0"/>
          <a:chExt cx="0" cy="0"/>
        </a:xfrm>
      </p:grpSpPr>
      <p:sp>
        <p:nvSpPr>
          <p:cNvPr id="12" name="Title 14">
            <a:extLst>
              <a:ext uri="{FF2B5EF4-FFF2-40B4-BE49-F238E27FC236}">
                <a16:creationId xmlns:a16="http://schemas.microsoft.com/office/drawing/2014/main" id="{1F4C83F7-04AF-B64D-9CB3-303ABA25D954}"/>
              </a:ext>
            </a:extLst>
          </p:cNvPr>
          <p:cNvSpPr>
            <a:spLocks noGrp="1"/>
          </p:cNvSpPr>
          <p:nvPr userDrawn="1">
            <p:ph type="title"/>
          </p:nvPr>
        </p:nvSpPr>
        <p:spPr>
          <a:xfrm>
            <a:off x="407488" y="491108"/>
            <a:ext cx="5409122" cy="1996910"/>
          </a:xfrm>
        </p:spPr>
        <p:txBody>
          <a:bodyPr lIns="0" rIns="0" anchor="t">
            <a:normAutofit/>
          </a:bodyPr>
          <a:lstStyle>
            <a:lvl1pPr>
              <a:lnSpc>
                <a:spcPct val="90000"/>
              </a:lnSpc>
              <a:defRPr sz="4000">
                <a:solidFill>
                  <a:schemeClr val="bg1"/>
                </a:solidFill>
              </a:defRPr>
            </a:lvl1pPr>
          </a:lstStyle>
          <a:p>
            <a:endParaRPr lang="en-US"/>
          </a:p>
        </p:txBody>
      </p:sp>
      <p:sp>
        <p:nvSpPr>
          <p:cNvPr id="13" name="Text Placeholder 9">
            <a:extLst>
              <a:ext uri="{FF2B5EF4-FFF2-40B4-BE49-F238E27FC236}">
                <a16:creationId xmlns:a16="http://schemas.microsoft.com/office/drawing/2014/main" id="{CDB90030-368D-F5A4-7A15-6C1D3B1C5536}"/>
              </a:ext>
            </a:extLst>
          </p:cNvPr>
          <p:cNvSpPr>
            <a:spLocks noGrp="1"/>
          </p:cNvSpPr>
          <p:nvPr userDrawn="1">
            <p:ph type="body" sz="quarter" idx="15"/>
          </p:nvPr>
        </p:nvSpPr>
        <p:spPr>
          <a:xfrm>
            <a:off x="491421" y="3383815"/>
            <a:ext cx="2383672" cy="1736565"/>
          </a:xfrm>
        </p:spPr>
        <p:txBody>
          <a:bodyPr lIns="0" rIns="0">
            <a:normAutofit/>
          </a:bodyPr>
          <a:lstStyle>
            <a:lvl1pPr marL="0" indent="0">
              <a:lnSpc>
                <a:spcPct val="100000"/>
              </a:lnSpc>
              <a:spcBef>
                <a:spcPts val="0"/>
              </a:spcBef>
              <a:buClr>
                <a:schemeClr val="accent2"/>
              </a:buClr>
              <a:buFont typeface="Arial" panose="020B0604020202020204" pitchFamily="34" charset="0"/>
              <a:buNone/>
              <a:defRPr sz="1400">
                <a:solidFill>
                  <a:schemeClr val="bg1"/>
                </a:solidFill>
              </a:defRPr>
            </a:lvl1pPr>
          </a:lstStyle>
          <a:p>
            <a:pPr lvl="0"/>
            <a:endParaRPr lang="en-US"/>
          </a:p>
        </p:txBody>
      </p:sp>
      <p:sp>
        <p:nvSpPr>
          <p:cNvPr id="14" name="Text Placeholder 9">
            <a:extLst>
              <a:ext uri="{FF2B5EF4-FFF2-40B4-BE49-F238E27FC236}">
                <a16:creationId xmlns:a16="http://schemas.microsoft.com/office/drawing/2014/main" id="{AD27D1D0-CA7F-4AB5-BFDC-3D7DD7D9BE3D}"/>
              </a:ext>
            </a:extLst>
          </p:cNvPr>
          <p:cNvSpPr>
            <a:spLocks noGrp="1"/>
          </p:cNvSpPr>
          <p:nvPr userDrawn="1">
            <p:ph type="body" sz="quarter" idx="16"/>
          </p:nvPr>
        </p:nvSpPr>
        <p:spPr>
          <a:xfrm>
            <a:off x="4061936" y="3383815"/>
            <a:ext cx="2383672" cy="1736565"/>
          </a:xfrm>
        </p:spPr>
        <p:txBody>
          <a:bodyPr lIns="0" rIns="0">
            <a:normAutofit/>
          </a:bodyPr>
          <a:lstStyle>
            <a:lvl1pPr marL="0" indent="0">
              <a:lnSpc>
                <a:spcPct val="100000"/>
              </a:lnSpc>
              <a:spcBef>
                <a:spcPts val="0"/>
              </a:spcBef>
              <a:buClr>
                <a:schemeClr val="accent2"/>
              </a:buClr>
              <a:buFont typeface="Arial" panose="020B0604020202020204" pitchFamily="34" charset="0"/>
              <a:buNone/>
              <a:defRPr sz="1400">
                <a:solidFill>
                  <a:schemeClr val="bg1"/>
                </a:solidFill>
              </a:defRPr>
            </a:lvl1pPr>
          </a:lstStyle>
          <a:p>
            <a:pPr lvl="0"/>
            <a:endParaRPr lang="en-US"/>
          </a:p>
        </p:txBody>
      </p:sp>
      <p:sp>
        <p:nvSpPr>
          <p:cNvPr id="18" name="Text Placeholder 9">
            <a:extLst>
              <a:ext uri="{FF2B5EF4-FFF2-40B4-BE49-F238E27FC236}">
                <a16:creationId xmlns:a16="http://schemas.microsoft.com/office/drawing/2014/main" id="{C4535964-5524-4445-4259-C6568415DA91}"/>
              </a:ext>
            </a:extLst>
          </p:cNvPr>
          <p:cNvSpPr>
            <a:spLocks noGrp="1"/>
          </p:cNvSpPr>
          <p:nvPr>
            <p:ph type="body" sz="quarter" idx="17"/>
          </p:nvPr>
        </p:nvSpPr>
        <p:spPr>
          <a:xfrm>
            <a:off x="448128" y="5795809"/>
            <a:ext cx="1404330" cy="302496"/>
          </a:xfrm>
          <a:prstGeom prst="roundRect">
            <a:avLst>
              <a:gd name="adj" fmla="val 50000"/>
            </a:avLst>
          </a:prstGeom>
          <a:ln>
            <a:solidFill>
              <a:schemeClr val="accent5"/>
            </a:solidFill>
          </a:ln>
        </p:spPr>
        <p:txBody>
          <a:bodyPr wrap="none" lIns="0" tIns="0" rIns="0" bIns="0">
            <a:normAutofit/>
          </a:bodyPr>
          <a:lstStyle>
            <a:lvl1pPr marL="0" indent="0" algn="ctr">
              <a:lnSpc>
                <a:spcPct val="100000"/>
              </a:lnSpc>
              <a:spcBef>
                <a:spcPts val="0"/>
              </a:spcBef>
              <a:buClr>
                <a:schemeClr val="accent2"/>
              </a:buClr>
              <a:buFont typeface="Arial" panose="020B0604020202020204" pitchFamily="34" charset="0"/>
              <a:buNone/>
              <a:defRPr sz="1050">
                <a:solidFill>
                  <a:schemeClr val="bg1"/>
                </a:solidFill>
              </a:defRPr>
            </a:lvl1pPr>
          </a:lstStyle>
          <a:p>
            <a:pPr lvl="0"/>
            <a:endParaRPr lang="en-US"/>
          </a:p>
        </p:txBody>
      </p:sp>
      <p:sp>
        <p:nvSpPr>
          <p:cNvPr id="2" name="TextBox 1">
            <a:extLst>
              <a:ext uri="{FF2B5EF4-FFF2-40B4-BE49-F238E27FC236}">
                <a16:creationId xmlns:a16="http://schemas.microsoft.com/office/drawing/2014/main" id="{E66EE4A5-665F-8934-ECF0-6CC32A3C5220}"/>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accent3"/>
                </a:solidFill>
              </a:rPr>
              <a:t>CONFIDENTIAL   |   Kinetix Health Group 2026</a:t>
            </a:r>
          </a:p>
        </p:txBody>
      </p:sp>
    </p:spTree>
    <p:extLst>
      <p:ext uri="{BB962C8B-B14F-4D97-AF65-F5344CB8AC3E}">
        <p14:creationId xmlns:p14="http://schemas.microsoft.com/office/powerpoint/2010/main" val="22632937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Dark Layout">
    <p:bg>
      <p:bgPr>
        <a:solidFill>
          <a:schemeClr val="accent2"/>
        </a:solidFill>
        <a:effectLst/>
      </p:bgPr>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E6CCE350-D5AE-4BF0-EE02-87174895659F}"/>
              </a:ext>
            </a:extLst>
          </p:cNvPr>
          <p:cNvCxnSpPr>
            <a:cxnSpLocks/>
          </p:cNvCxnSpPr>
          <p:nvPr/>
        </p:nvCxnSpPr>
        <p:spPr>
          <a:xfrm>
            <a:off x="3485368" y="3383815"/>
            <a:ext cx="0" cy="1600438"/>
          </a:xfrm>
          <a:prstGeom prst="line">
            <a:avLst/>
          </a:prstGeom>
          <a:ln w="12700">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B3E70D49-6735-D859-EFCD-6961274844CA}"/>
              </a:ext>
            </a:extLst>
          </p:cNvPr>
          <p:cNvCxnSpPr>
            <a:cxnSpLocks/>
          </p:cNvCxnSpPr>
          <p:nvPr/>
        </p:nvCxnSpPr>
        <p:spPr>
          <a:xfrm>
            <a:off x="448128" y="3109495"/>
            <a:ext cx="6189980" cy="0"/>
          </a:xfrm>
          <a:prstGeom prst="line">
            <a:avLst/>
          </a:prstGeom>
          <a:ln w="12700">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1C01273D-8C13-456F-12D1-C9E1C88255CC}"/>
              </a:ext>
            </a:extLst>
          </p:cNvPr>
          <p:cNvCxnSpPr>
            <a:cxnSpLocks/>
          </p:cNvCxnSpPr>
          <p:nvPr/>
        </p:nvCxnSpPr>
        <p:spPr>
          <a:xfrm>
            <a:off x="448128" y="5273575"/>
            <a:ext cx="6189980" cy="0"/>
          </a:xfrm>
          <a:prstGeom prst="line">
            <a:avLst/>
          </a:prstGeom>
          <a:ln w="12700">
            <a:solidFill>
              <a:schemeClr val="accent5"/>
            </a:solidFill>
          </a:ln>
        </p:spPr>
        <p:style>
          <a:lnRef idx="2">
            <a:schemeClr val="accent1"/>
          </a:lnRef>
          <a:fillRef idx="0">
            <a:schemeClr val="accent1"/>
          </a:fillRef>
          <a:effectRef idx="1">
            <a:schemeClr val="accent1"/>
          </a:effectRef>
          <a:fontRef idx="minor">
            <a:schemeClr val="tx1"/>
          </a:fontRef>
        </p:style>
      </p:cxnSp>
      <p:sp>
        <p:nvSpPr>
          <p:cNvPr id="12" name="Title 14">
            <a:extLst>
              <a:ext uri="{FF2B5EF4-FFF2-40B4-BE49-F238E27FC236}">
                <a16:creationId xmlns:a16="http://schemas.microsoft.com/office/drawing/2014/main" id="{1F4C83F7-04AF-B64D-9CB3-303ABA25D954}"/>
              </a:ext>
            </a:extLst>
          </p:cNvPr>
          <p:cNvSpPr>
            <a:spLocks noGrp="1"/>
          </p:cNvSpPr>
          <p:nvPr userDrawn="1">
            <p:ph type="title"/>
          </p:nvPr>
        </p:nvSpPr>
        <p:spPr>
          <a:xfrm>
            <a:off x="407488" y="491108"/>
            <a:ext cx="5409122" cy="1996910"/>
          </a:xfrm>
        </p:spPr>
        <p:txBody>
          <a:bodyPr lIns="0" rIns="0" anchor="t">
            <a:normAutofit/>
          </a:bodyPr>
          <a:lstStyle>
            <a:lvl1pPr>
              <a:lnSpc>
                <a:spcPct val="90000"/>
              </a:lnSpc>
              <a:defRPr sz="4000">
                <a:solidFill>
                  <a:schemeClr val="bg1"/>
                </a:solidFill>
              </a:defRPr>
            </a:lvl1pPr>
          </a:lstStyle>
          <a:p>
            <a:endParaRPr lang="en-US"/>
          </a:p>
        </p:txBody>
      </p:sp>
      <p:sp>
        <p:nvSpPr>
          <p:cNvPr id="13" name="Text Placeholder 9">
            <a:extLst>
              <a:ext uri="{FF2B5EF4-FFF2-40B4-BE49-F238E27FC236}">
                <a16:creationId xmlns:a16="http://schemas.microsoft.com/office/drawing/2014/main" id="{CDB90030-368D-F5A4-7A15-6C1D3B1C5536}"/>
              </a:ext>
            </a:extLst>
          </p:cNvPr>
          <p:cNvSpPr>
            <a:spLocks noGrp="1"/>
          </p:cNvSpPr>
          <p:nvPr userDrawn="1">
            <p:ph type="body" sz="quarter" idx="15"/>
          </p:nvPr>
        </p:nvSpPr>
        <p:spPr>
          <a:xfrm>
            <a:off x="491421" y="3383815"/>
            <a:ext cx="2383672" cy="1736565"/>
          </a:xfrm>
        </p:spPr>
        <p:txBody>
          <a:bodyPr lIns="0" rIns="0">
            <a:normAutofit/>
          </a:bodyPr>
          <a:lstStyle>
            <a:lvl1pPr marL="0" indent="0">
              <a:lnSpc>
                <a:spcPct val="100000"/>
              </a:lnSpc>
              <a:spcBef>
                <a:spcPts val="0"/>
              </a:spcBef>
              <a:buClr>
                <a:schemeClr val="accent2"/>
              </a:buClr>
              <a:buFont typeface="Arial" panose="020B0604020202020204" pitchFamily="34" charset="0"/>
              <a:buNone/>
              <a:defRPr sz="1400">
                <a:solidFill>
                  <a:schemeClr val="tx1"/>
                </a:solidFill>
              </a:defRPr>
            </a:lvl1pPr>
          </a:lstStyle>
          <a:p>
            <a:pPr lvl="0"/>
            <a:endParaRPr lang="en-US"/>
          </a:p>
        </p:txBody>
      </p:sp>
      <p:sp>
        <p:nvSpPr>
          <p:cNvPr id="14" name="Text Placeholder 9">
            <a:extLst>
              <a:ext uri="{FF2B5EF4-FFF2-40B4-BE49-F238E27FC236}">
                <a16:creationId xmlns:a16="http://schemas.microsoft.com/office/drawing/2014/main" id="{AD27D1D0-CA7F-4AB5-BFDC-3D7DD7D9BE3D}"/>
              </a:ext>
            </a:extLst>
          </p:cNvPr>
          <p:cNvSpPr>
            <a:spLocks noGrp="1"/>
          </p:cNvSpPr>
          <p:nvPr userDrawn="1">
            <p:ph type="body" sz="quarter" idx="16"/>
          </p:nvPr>
        </p:nvSpPr>
        <p:spPr>
          <a:xfrm>
            <a:off x="4061936" y="3383815"/>
            <a:ext cx="2383672" cy="1736565"/>
          </a:xfrm>
        </p:spPr>
        <p:txBody>
          <a:bodyPr lIns="0" rIns="0">
            <a:normAutofit/>
          </a:bodyPr>
          <a:lstStyle>
            <a:lvl1pPr marL="0" indent="0">
              <a:lnSpc>
                <a:spcPct val="100000"/>
              </a:lnSpc>
              <a:spcBef>
                <a:spcPts val="0"/>
              </a:spcBef>
              <a:buClr>
                <a:schemeClr val="accent2"/>
              </a:buClr>
              <a:buFont typeface="Arial" panose="020B0604020202020204" pitchFamily="34" charset="0"/>
              <a:buNone/>
              <a:defRPr sz="1400">
                <a:solidFill>
                  <a:schemeClr val="tx1"/>
                </a:solidFill>
              </a:defRPr>
            </a:lvl1pPr>
          </a:lstStyle>
          <a:p>
            <a:pPr lvl="0"/>
            <a:endParaRPr lang="en-US"/>
          </a:p>
        </p:txBody>
      </p:sp>
      <p:sp>
        <p:nvSpPr>
          <p:cNvPr id="18" name="Text Placeholder 9">
            <a:extLst>
              <a:ext uri="{FF2B5EF4-FFF2-40B4-BE49-F238E27FC236}">
                <a16:creationId xmlns:a16="http://schemas.microsoft.com/office/drawing/2014/main" id="{C4535964-5524-4445-4259-C6568415DA91}"/>
              </a:ext>
            </a:extLst>
          </p:cNvPr>
          <p:cNvSpPr>
            <a:spLocks noGrp="1"/>
          </p:cNvSpPr>
          <p:nvPr>
            <p:ph type="body" sz="quarter" idx="17"/>
          </p:nvPr>
        </p:nvSpPr>
        <p:spPr>
          <a:xfrm>
            <a:off x="448128" y="5795809"/>
            <a:ext cx="1404330" cy="302496"/>
          </a:xfrm>
          <a:prstGeom prst="roundRect">
            <a:avLst>
              <a:gd name="adj" fmla="val 50000"/>
            </a:avLst>
          </a:prstGeom>
          <a:solidFill>
            <a:schemeClr val="accent1"/>
          </a:solidFill>
          <a:ln>
            <a:noFill/>
          </a:ln>
        </p:spPr>
        <p:txBody>
          <a:bodyPr wrap="none" lIns="0" tIns="0" rIns="0" bIns="0">
            <a:normAutofit/>
          </a:bodyPr>
          <a:lstStyle>
            <a:lvl1pPr marL="0" indent="0" algn="ctr">
              <a:lnSpc>
                <a:spcPct val="100000"/>
              </a:lnSpc>
              <a:spcBef>
                <a:spcPts val="0"/>
              </a:spcBef>
              <a:buClr>
                <a:schemeClr val="accent2"/>
              </a:buClr>
              <a:buFont typeface="Arial" panose="020B0604020202020204" pitchFamily="34" charset="0"/>
              <a:buNone/>
              <a:defRPr sz="1050">
                <a:solidFill>
                  <a:schemeClr val="bg1"/>
                </a:solidFill>
              </a:defRPr>
            </a:lvl1pPr>
          </a:lstStyle>
          <a:p>
            <a:pPr lvl="0"/>
            <a:endParaRPr lang="en-US"/>
          </a:p>
        </p:txBody>
      </p:sp>
      <p:sp>
        <p:nvSpPr>
          <p:cNvPr id="2" name="TextBox 1">
            <a:extLst>
              <a:ext uri="{FF2B5EF4-FFF2-40B4-BE49-F238E27FC236}">
                <a16:creationId xmlns:a16="http://schemas.microsoft.com/office/drawing/2014/main" id="{E66EE4A5-665F-8934-ECF0-6CC32A3C5220}"/>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accent3"/>
                </a:solidFill>
              </a:rPr>
              <a:t>CONFIDENTIAL   |   © Kinetix Health Group 2026</a:t>
            </a:r>
          </a:p>
        </p:txBody>
      </p:sp>
      <p:sp>
        <p:nvSpPr>
          <p:cNvPr id="3" name="Rectangle 2">
            <a:extLst>
              <a:ext uri="{FF2B5EF4-FFF2-40B4-BE49-F238E27FC236}">
                <a16:creationId xmlns:a16="http://schemas.microsoft.com/office/drawing/2014/main" id="{5CE09476-13AE-6B4A-A261-EF8E9FA79BD9}"/>
              </a:ext>
            </a:extLst>
          </p:cNvPr>
          <p:cNvSpPr/>
          <p:nvPr userDrawn="1"/>
        </p:nvSpPr>
        <p:spPr>
          <a:xfrm>
            <a:off x="7760415" y="1383224"/>
            <a:ext cx="3647616" cy="4239652"/>
          </a:xfrm>
          <a:prstGeom prst="rect">
            <a:avLst/>
          </a:prstGeom>
          <a:solidFill>
            <a:srgbClr val="E4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a:extLst>
              <a:ext uri="{FF2B5EF4-FFF2-40B4-BE49-F238E27FC236}">
                <a16:creationId xmlns:a16="http://schemas.microsoft.com/office/drawing/2014/main" id="{A439F8DC-4CA8-2434-6D23-E0CFF965456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507031" y="716855"/>
            <a:ext cx="4070622" cy="5333919"/>
          </a:xfrm>
          <a:prstGeom prst="rect">
            <a:avLst/>
          </a:prstGeom>
        </p:spPr>
      </p:pic>
      <p:pic>
        <p:nvPicPr>
          <p:cNvPr id="9" name="Picture 8">
            <a:extLst>
              <a:ext uri="{FF2B5EF4-FFF2-40B4-BE49-F238E27FC236}">
                <a16:creationId xmlns:a16="http://schemas.microsoft.com/office/drawing/2014/main" id="{AFD31F87-8F11-7B99-7B75-20B0AF7AEE8C}"/>
              </a:ext>
            </a:extLst>
          </p:cNvPr>
          <p:cNvPicPr>
            <a:picLocks noChangeAspect="1"/>
          </p:cNvPicPr>
          <p:nvPr userDrawn="1"/>
        </p:nvPicPr>
        <p:blipFill>
          <a:blip r:embed="rId3"/>
          <a:stretch>
            <a:fillRect/>
          </a:stretch>
        </p:blipFill>
        <p:spPr>
          <a:xfrm>
            <a:off x="8202908" y="1086670"/>
            <a:ext cx="2762630" cy="4045649"/>
          </a:xfrm>
          <a:prstGeom prst="rect">
            <a:avLst/>
          </a:prstGeom>
        </p:spPr>
      </p:pic>
    </p:spTree>
    <p:extLst>
      <p:ext uri="{BB962C8B-B14F-4D97-AF65-F5344CB8AC3E}">
        <p14:creationId xmlns:p14="http://schemas.microsoft.com/office/powerpoint/2010/main" val="1830173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Image Text 2">
    <p:bg>
      <p:bgPr>
        <a:solidFill>
          <a:schemeClr val="accent2"/>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1DC50AB-9A9C-9896-AF63-F2EE6D541147}"/>
              </a:ext>
            </a:extLst>
          </p:cNvPr>
          <p:cNvSpPr>
            <a:spLocks noGrp="1"/>
          </p:cNvSpPr>
          <p:nvPr>
            <p:ph type="pic" sz="quarter" idx="10"/>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3596708 w 12192000"/>
              <a:gd name="connsiteY3" fmla="*/ 6858000 h 6858000"/>
              <a:gd name="connsiteX4" fmla="*/ 3512874 w 12192000"/>
              <a:gd name="connsiteY4" fmla="*/ 6829584 h 6858000"/>
              <a:gd name="connsiteX5" fmla="*/ 2832478 w 12192000"/>
              <a:gd name="connsiteY5" fmla="*/ 6503348 h 6858000"/>
              <a:gd name="connsiteX6" fmla="*/ 496068 w 12192000"/>
              <a:gd name="connsiteY6" fmla="*/ 2482375 h 6858000"/>
              <a:gd name="connsiteX7" fmla="*/ 883493 w 12192000"/>
              <a:gd name="connsiteY7" fmla="*/ 425291 h 6858000"/>
              <a:gd name="connsiteX8" fmla="*/ 1026116 w 12192000"/>
              <a:gd name="connsiteY8" fmla="*/ 136711 h 6858000"/>
              <a:gd name="connsiteX9" fmla="*/ 1107111 w 12192000"/>
              <a:gd name="connsiteY9" fmla="*/ 1 h 6858000"/>
              <a:gd name="connsiteX10" fmla="*/ 0 w 12192000"/>
              <a:gd name="connsiteY10"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0">
                <a:moveTo>
                  <a:pt x="0" y="0"/>
                </a:moveTo>
                <a:lnTo>
                  <a:pt x="12192000" y="0"/>
                </a:lnTo>
                <a:lnTo>
                  <a:pt x="12192000" y="6858000"/>
                </a:lnTo>
                <a:lnTo>
                  <a:pt x="3596708" y="6858000"/>
                </a:lnTo>
                <a:lnTo>
                  <a:pt x="3512874" y="6829584"/>
                </a:lnTo>
                <a:cubicBezTo>
                  <a:pt x="3283157" y="6743933"/>
                  <a:pt x="3055594" y="6635467"/>
                  <a:pt x="2832478" y="6503348"/>
                </a:cubicBezTo>
                <a:cubicBezTo>
                  <a:pt x="1413237" y="5662330"/>
                  <a:pt x="559321" y="4087127"/>
                  <a:pt x="496068" y="2482375"/>
                </a:cubicBezTo>
                <a:cubicBezTo>
                  <a:pt x="468394" y="1782284"/>
                  <a:pt x="590947" y="1077648"/>
                  <a:pt x="883493" y="425291"/>
                </a:cubicBezTo>
                <a:cubicBezTo>
                  <a:pt x="927968" y="326131"/>
                  <a:pt x="975570" y="229918"/>
                  <a:pt x="1026116" y="136711"/>
                </a:cubicBezTo>
                <a:lnTo>
                  <a:pt x="1107111" y="1"/>
                </a:lnTo>
                <a:lnTo>
                  <a:pt x="0" y="1"/>
                </a:lnTo>
                <a:close/>
              </a:path>
            </a:pathLst>
          </a:custGeom>
          <a:solidFill>
            <a:schemeClr val="bg2">
              <a:alpha val="43000"/>
            </a:schemeClr>
          </a:solidFill>
        </p:spPr>
        <p:txBody>
          <a:bodyPr wrap="square">
            <a:noAutofit/>
          </a:bodyPr>
          <a:lstStyle/>
          <a:p>
            <a:endParaRPr lang="en-US" dirty="0"/>
          </a:p>
        </p:txBody>
      </p:sp>
      <p:sp>
        <p:nvSpPr>
          <p:cNvPr id="8" name="Title 14">
            <a:extLst>
              <a:ext uri="{FF2B5EF4-FFF2-40B4-BE49-F238E27FC236}">
                <a16:creationId xmlns:a16="http://schemas.microsoft.com/office/drawing/2014/main" id="{E63D1568-FBEB-6B34-DE73-8E325096410B}"/>
              </a:ext>
            </a:extLst>
          </p:cNvPr>
          <p:cNvSpPr>
            <a:spLocks noGrp="1"/>
          </p:cNvSpPr>
          <p:nvPr>
            <p:ph type="title"/>
          </p:nvPr>
        </p:nvSpPr>
        <p:spPr>
          <a:xfrm>
            <a:off x="1165789" y="459028"/>
            <a:ext cx="6318482" cy="2236879"/>
          </a:xfrm>
        </p:spPr>
        <p:txBody>
          <a:bodyPr lIns="0" rIns="0" anchor="t">
            <a:normAutofit/>
          </a:bodyPr>
          <a:lstStyle>
            <a:lvl1pPr>
              <a:lnSpc>
                <a:spcPct val="90000"/>
              </a:lnSpc>
              <a:defRPr sz="4800">
                <a:solidFill>
                  <a:schemeClr val="bg1"/>
                </a:solidFill>
              </a:defRPr>
            </a:lvl1pPr>
          </a:lstStyle>
          <a:p>
            <a:endParaRPr lang="en-US"/>
          </a:p>
        </p:txBody>
      </p:sp>
    </p:spTree>
    <p:extLst>
      <p:ext uri="{BB962C8B-B14F-4D97-AF65-F5344CB8AC3E}">
        <p14:creationId xmlns:p14="http://schemas.microsoft.com/office/powerpoint/2010/main" val="175371803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Layout Takeaway">
    <p:spTree>
      <p:nvGrpSpPr>
        <p:cNvPr id="1" name=""/>
        <p:cNvGrpSpPr/>
        <p:nvPr/>
      </p:nvGrpSpPr>
      <p:grpSpPr>
        <a:xfrm>
          <a:off x="0" y="0"/>
          <a:ext cx="0" cy="0"/>
          <a:chOff x="0" y="0"/>
          <a:chExt cx="0" cy="0"/>
        </a:xfrm>
      </p:grpSpPr>
      <p:sp>
        <p:nvSpPr>
          <p:cNvPr id="11" name="Title 14">
            <a:extLst>
              <a:ext uri="{FF2B5EF4-FFF2-40B4-BE49-F238E27FC236}">
                <a16:creationId xmlns:a16="http://schemas.microsoft.com/office/drawing/2014/main" id="{8FCE676E-FA72-0B44-80E2-CA0E1826091B}"/>
              </a:ext>
            </a:extLst>
          </p:cNvPr>
          <p:cNvSpPr>
            <a:spLocks noGrp="1"/>
          </p:cNvSpPr>
          <p:nvPr>
            <p:ph type="title"/>
          </p:nvPr>
        </p:nvSpPr>
        <p:spPr>
          <a:xfrm>
            <a:off x="466393" y="421605"/>
            <a:ext cx="8212911" cy="1473243"/>
          </a:xfrm>
        </p:spPr>
        <p:txBody>
          <a:bodyPr lIns="0" rIns="0" anchor="t">
            <a:normAutofit/>
          </a:bodyPr>
          <a:lstStyle>
            <a:lvl1pPr>
              <a:lnSpc>
                <a:spcPct val="90000"/>
              </a:lnSpc>
              <a:defRPr sz="4000">
                <a:solidFill>
                  <a:schemeClr val="tx1"/>
                </a:solidFill>
              </a:defRPr>
            </a:lvl1pPr>
          </a:lstStyle>
          <a:p>
            <a:endParaRPr lang="en-US"/>
          </a:p>
        </p:txBody>
      </p:sp>
      <p:sp>
        <p:nvSpPr>
          <p:cNvPr id="12" name="Text Placeholder 9">
            <a:extLst>
              <a:ext uri="{FF2B5EF4-FFF2-40B4-BE49-F238E27FC236}">
                <a16:creationId xmlns:a16="http://schemas.microsoft.com/office/drawing/2014/main" id="{72EA072D-3AA3-7FFF-0D22-CF0982B59CCF}"/>
              </a:ext>
            </a:extLst>
          </p:cNvPr>
          <p:cNvSpPr>
            <a:spLocks noGrp="1"/>
          </p:cNvSpPr>
          <p:nvPr>
            <p:ph type="body" sz="quarter" idx="13"/>
          </p:nvPr>
        </p:nvSpPr>
        <p:spPr>
          <a:xfrm>
            <a:off x="466393" y="1894848"/>
            <a:ext cx="3704844" cy="707886"/>
          </a:xfrm>
        </p:spPr>
        <p:txBody>
          <a:bodyPr lIns="0" rIns="0">
            <a:noAutofit/>
          </a:bodyPr>
          <a:lstStyle>
            <a:lvl1pPr marL="0" indent="0">
              <a:lnSpc>
                <a:spcPct val="100000"/>
              </a:lnSpc>
              <a:spcBef>
                <a:spcPts val="0"/>
              </a:spcBef>
              <a:buNone/>
              <a:defRPr sz="2000" b="1">
                <a:solidFill>
                  <a:schemeClr val="tx1"/>
                </a:solidFill>
              </a:defRPr>
            </a:lvl1pPr>
          </a:lstStyle>
          <a:p>
            <a:pPr lvl="0"/>
            <a:endParaRPr lang="en-US"/>
          </a:p>
        </p:txBody>
      </p:sp>
      <p:sp>
        <p:nvSpPr>
          <p:cNvPr id="14" name="Text Placeholder 9">
            <a:extLst>
              <a:ext uri="{FF2B5EF4-FFF2-40B4-BE49-F238E27FC236}">
                <a16:creationId xmlns:a16="http://schemas.microsoft.com/office/drawing/2014/main" id="{DA35E1B6-3968-504D-AA17-0FE15F08B3FA}"/>
              </a:ext>
            </a:extLst>
          </p:cNvPr>
          <p:cNvSpPr>
            <a:spLocks noGrp="1"/>
          </p:cNvSpPr>
          <p:nvPr>
            <p:ph type="body" sz="quarter" idx="14"/>
          </p:nvPr>
        </p:nvSpPr>
        <p:spPr>
          <a:xfrm>
            <a:off x="466393" y="2740629"/>
            <a:ext cx="3704844" cy="2237772"/>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15" name="Text Placeholder 9">
            <a:extLst>
              <a:ext uri="{FF2B5EF4-FFF2-40B4-BE49-F238E27FC236}">
                <a16:creationId xmlns:a16="http://schemas.microsoft.com/office/drawing/2014/main" id="{3D4CBE4F-C7CF-4F0D-0804-7372C8608FAE}"/>
              </a:ext>
            </a:extLst>
          </p:cNvPr>
          <p:cNvSpPr>
            <a:spLocks noGrp="1"/>
          </p:cNvSpPr>
          <p:nvPr>
            <p:ph type="body" sz="quarter" idx="15"/>
          </p:nvPr>
        </p:nvSpPr>
        <p:spPr>
          <a:xfrm>
            <a:off x="4988427" y="1894848"/>
            <a:ext cx="3704844" cy="707886"/>
          </a:xfrm>
        </p:spPr>
        <p:txBody>
          <a:bodyPr lIns="0" rIns="0">
            <a:noAutofit/>
          </a:bodyPr>
          <a:lstStyle>
            <a:lvl1pPr marL="0" indent="0">
              <a:lnSpc>
                <a:spcPct val="100000"/>
              </a:lnSpc>
              <a:spcBef>
                <a:spcPts val="0"/>
              </a:spcBef>
              <a:buNone/>
              <a:defRPr sz="2000" b="1">
                <a:solidFill>
                  <a:schemeClr val="tx1"/>
                </a:solidFill>
              </a:defRPr>
            </a:lvl1pPr>
          </a:lstStyle>
          <a:p>
            <a:pPr lvl="0"/>
            <a:endParaRPr lang="en-US"/>
          </a:p>
        </p:txBody>
      </p:sp>
      <p:sp>
        <p:nvSpPr>
          <p:cNvPr id="16" name="Text Placeholder 9">
            <a:extLst>
              <a:ext uri="{FF2B5EF4-FFF2-40B4-BE49-F238E27FC236}">
                <a16:creationId xmlns:a16="http://schemas.microsoft.com/office/drawing/2014/main" id="{EB479733-A514-AD11-0470-F4142497F74C}"/>
              </a:ext>
            </a:extLst>
          </p:cNvPr>
          <p:cNvSpPr>
            <a:spLocks noGrp="1"/>
          </p:cNvSpPr>
          <p:nvPr>
            <p:ph type="body" sz="quarter" idx="16"/>
          </p:nvPr>
        </p:nvSpPr>
        <p:spPr>
          <a:xfrm>
            <a:off x="4988427" y="2740629"/>
            <a:ext cx="3704844" cy="2237772"/>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18" name="Text Placeholder 9">
            <a:extLst>
              <a:ext uri="{FF2B5EF4-FFF2-40B4-BE49-F238E27FC236}">
                <a16:creationId xmlns:a16="http://schemas.microsoft.com/office/drawing/2014/main" id="{2E7627EE-323A-2B6B-B114-1132FD114175}"/>
              </a:ext>
            </a:extLst>
          </p:cNvPr>
          <p:cNvSpPr>
            <a:spLocks noGrp="1"/>
          </p:cNvSpPr>
          <p:nvPr>
            <p:ph type="body" sz="quarter" idx="17" hasCustomPrompt="1"/>
          </p:nvPr>
        </p:nvSpPr>
        <p:spPr>
          <a:xfrm>
            <a:off x="1012493" y="5761271"/>
            <a:ext cx="6438900" cy="496700"/>
          </a:xfrm>
        </p:spPr>
        <p:txBody>
          <a:bodyPr lIns="0" rIns="0">
            <a:noAutofit/>
          </a:bodyPr>
          <a:lstStyle>
            <a:lvl1pPr marL="0" indent="0">
              <a:lnSpc>
                <a:spcPct val="100000"/>
              </a:lnSpc>
              <a:spcBef>
                <a:spcPts val="0"/>
              </a:spcBef>
              <a:buNone/>
              <a:defRPr sz="2400" b="1">
                <a:solidFill>
                  <a:schemeClr val="accent2"/>
                </a:solidFill>
              </a:defRPr>
            </a:lvl1pPr>
          </a:lstStyle>
          <a:p>
            <a:pPr lvl="0"/>
            <a:r>
              <a:rPr lang="en-US"/>
              <a:t>Key Takeaway Message in One, or Two Lines </a:t>
            </a:r>
          </a:p>
        </p:txBody>
      </p:sp>
      <p:sp>
        <p:nvSpPr>
          <p:cNvPr id="2" name="TextBox 1">
            <a:extLst>
              <a:ext uri="{FF2B5EF4-FFF2-40B4-BE49-F238E27FC236}">
                <a16:creationId xmlns:a16="http://schemas.microsoft.com/office/drawing/2014/main" id="{1CDFDACB-B36E-6C59-1937-0835BD533529}"/>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 Kinetix Health Group 2026</a:t>
            </a:r>
          </a:p>
        </p:txBody>
      </p:sp>
    </p:spTree>
    <p:extLst>
      <p:ext uri="{BB962C8B-B14F-4D97-AF65-F5344CB8AC3E}">
        <p14:creationId xmlns:p14="http://schemas.microsoft.com/office/powerpoint/2010/main" val="122891484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Layout Takeaway">
    <p:spTree>
      <p:nvGrpSpPr>
        <p:cNvPr id="1" name=""/>
        <p:cNvGrpSpPr/>
        <p:nvPr/>
      </p:nvGrpSpPr>
      <p:grpSpPr>
        <a:xfrm>
          <a:off x="0" y="0"/>
          <a:ext cx="0" cy="0"/>
          <a:chOff x="0" y="0"/>
          <a:chExt cx="0" cy="0"/>
        </a:xfrm>
      </p:grpSpPr>
      <p:sp>
        <p:nvSpPr>
          <p:cNvPr id="11" name="Title 14">
            <a:extLst>
              <a:ext uri="{FF2B5EF4-FFF2-40B4-BE49-F238E27FC236}">
                <a16:creationId xmlns:a16="http://schemas.microsoft.com/office/drawing/2014/main" id="{8FCE676E-FA72-0B44-80E2-CA0E1826091B}"/>
              </a:ext>
            </a:extLst>
          </p:cNvPr>
          <p:cNvSpPr>
            <a:spLocks noGrp="1"/>
          </p:cNvSpPr>
          <p:nvPr>
            <p:ph type="title"/>
          </p:nvPr>
        </p:nvSpPr>
        <p:spPr>
          <a:xfrm>
            <a:off x="466393" y="421605"/>
            <a:ext cx="8212911" cy="1473243"/>
          </a:xfrm>
        </p:spPr>
        <p:txBody>
          <a:bodyPr lIns="0" rIns="0" anchor="t">
            <a:normAutofit/>
          </a:bodyPr>
          <a:lstStyle>
            <a:lvl1pPr>
              <a:lnSpc>
                <a:spcPct val="90000"/>
              </a:lnSpc>
              <a:defRPr sz="4000">
                <a:solidFill>
                  <a:schemeClr val="tx1"/>
                </a:solidFill>
              </a:defRPr>
            </a:lvl1pPr>
          </a:lstStyle>
          <a:p>
            <a:endParaRPr lang="en-US"/>
          </a:p>
        </p:txBody>
      </p:sp>
      <p:sp>
        <p:nvSpPr>
          <p:cNvPr id="12" name="Text Placeholder 9">
            <a:extLst>
              <a:ext uri="{FF2B5EF4-FFF2-40B4-BE49-F238E27FC236}">
                <a16:creationId xmlns:a16="http://schemas.microsoft.com/office/drawing/2014/main" id="{72EA072D-3AA3-7FFF-0D22-CF0982B59CCF}"/>
              </a:ext>
            </a:extLst>
          </p:cNvPr>
          <p:cNvSpPr>
            <a:spLocks noGrp="1"/>
          </p:cNvSpPr>
          <p:nvPr>
            <p:ph type="body" sz="quarter" idx="13"/>
          </p:nvPr>
        </p:nvSpPr>
        <p:spPr>
          <a:xfrm>
            <a:off x="466393" y="1894848"/>
            <a:ext cx="3704844" cy="707886"/>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14" name="Text Placeholder 9">
            <a:extLst>
              <a:ext uri="{FF2B5EF4-FFF2-40B4-BE49-F238E27FC236}">
                <a16:creationId xmlns:a16="http://schemas.microsoft.com/office/drawing/2014/main" id="{DA35E1B6-3968-504D-AA17-0FE15F08B3FA}"/>
              </a:ext>
            </a:extLst>
          </p:cNvPr>
          <p:cNvSpPr>
            <a:spLocks noGrp="1"/>
          </p:cNvSpPr>
          <p:nvPr>
            <p:ph type="body" sz="quarter" idx="14"/>
          </p:nvPr>
        </p:nvSpPr>
        <p:spPr>
          <a:xfrm>
            <a:off x="466393" y="2740629"/>
            <a:ext cx="3704844" cy="1831371"/>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15" name="Text Placeholder 9">
            <a:extLst>
              <a:ext uri="{FF2B5EF4-FFF2-40B4-BE49-F238E27FC236}">
                <a16:creationId xmlns:a16="http://schemas.microsoft.com/office/drawing/2014/main" id="{3D4CBE4F-C7CF-4F0D-0804-7372C8608FAE}"/>
              </a:ext>
            </a:extLst>
          </p:cNvPr>
          <p:cNvSpPr>
            <a:spLocks noGrp="1"/>
          </p:cNvSpPr>
          <p:nvPr>
            <p:ph type="body" sz="quarter" idx="15"/>
          </p:nvPr>
        </p:nvSpPr>
        <p:spPr>
          <a:xfrm>
            <a:off x="4988427" y="1894848"/>
            <a:ext cx="3704844" cy="707886"/>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16" name="Text Placeholder 9">
            <a:extLst>
              <a:ext uri="{FF2B5EF4-FFF2-40B4-BE49-F238E27FC236}">
                <a16:creationId xmlns:a16="http://schemas.microsoft.com/office/drawing/2014/main" id="{EB479733-A514-AD11-0470-F4142497F74C}"/>
              </a:ext>
            </a:extLst>
          </p:cNvPr>
          <p:cNvSpPr>
            <a:spLocks noGrp="1"/>
          </p:cNvSpPr>
          <p:nvPr>
            <p:ph type="body" sz="quarter" idx="16"/>
          </p:nvPr>
        </p:nvSpPr>
        <p:spPr>
          <a:xfrm>
            <a:off x="4988427" y="2740629"/>
            <a:ext cx="3704844" cy="1831371"/>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2" name="TextBox 1">
            <a:extLst>
              <a:ext uri="{FF2B5EF4-FFF2-40B4-BE49-F238E27FC236}">
                <a16:creationId xmlns:a16="http://schemas.microsoft.com/office/drawing/2014/main" id="{1CDFDACB-B36E-6C59-1937-0835BD533529}"/>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 Kinetix Health Group 2026</a:t>
            </a:r>
          </a:p>
        </p:txBody>
      </p:sp>
      <p:sp>
        <p:nvSpPr>
          <p:cNvPr id="3" name="Rounded Rectangle 34">
            <a:extLst>
              <a:ext uri="{FF2B5EF4-FFF2-40B4-BE49-F238E27FC236}">
                <a16:creationId xmlns:a16="http://schemas.microsoft.com/office/drawing/2014/main" id="{A254311D-C03B-45EA-5DC0-F8D2EAF7DC06}"/>
              </a:ext>
            </a:extLst>
          </p:cNvPr>
          <p:cNvSpPr/>
          <p:nvPr userDrawn="1"/>
        </p:nvSpPr>
        <p:spPr>
          <a:xfrm>
            <a:off x="460010" y="4922325"/>
            <a:ext cx="11271979" cy="1424940"/>
          </a:xfrm>
          <a:prstGeom prst="roundRect">
            <a:avLst>
              <a:gd name="adj" fmla="val 10981"/>
            </a:avLst>
          </a:prstGeom>
          <a:solidFill>
            <a:srgbClr val="162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 Placeholder 9">
            <a:extLst>
              <a:ext uri="{FF2B5EF4-FFF2-40B4-BE49-F238E27FC236}">
                <a16:creationId xmlns:a16="http://schemas.microsoft.com/office/drawing/2014/main" id="{2E7627EE-323A-2B6B-B114-1132FD114175}"/>
              </a:ext>
            </a:extLst>
          </p:cNvPr>
          <p:cNvSpPr>
            <a:spLocks noGrp="1"/>
          </p:cNvSpPr>
          <p:nvPr>
            <p:ph type="body" sz="quarter" idx="17" hasCustomPrompt="1"/>
          </p:nvPr>
        </p:nvSpPr>
        <p:spPr>
          <a:xfrm>
            <a:off x="780049" y="5222394"/>
            <a:ext cx="6438900" cy="848205"/>
          </a:xfrm>
        </p:spPr>
        <p:txBody>
          <a:bodyPr lIns="0" rIns="0">
            <a:noAutofit/>
          </a:bodyPr>
          <a:lstStyle>
            <a:lvl1pPr marL="0" indent="0">
              <a:lnSpc>
                <a:spcPct val="100000"/>
              </a:lnSpc>
              <a:spcBef>
                <a:spcPts val="0"/>
              </a:spcBef>
              <a:buNone/>
              <a:defRPr sz="2400" b="1">
                <a:solidFill>
                  <a:schemeClr val="bg1"/>
                </a:solidFill>
              </a:defRPr>
            </a:lvl1pPr>
          </a:lstStyle>
          <a:p>
            <a:pPr lvl="0"/>
            <a:r>
              <a:rPr lang="en-US"/>
              <a:t>Key Takeaway Message</a:t>
            </a:r>
          </a:p>
        </p:txBody>
      </p:sp>
    </p:spTree>
    <p:extLst>
      <p:ext uri="{BB962C8B-B14F-4D97-AF65-F5344CB8AC3E}">
        <p14:creationId xmlns:p14="http://schemas.microsoft.com/office/powerpoint/2010/main" val="225899100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Layout Bold Text">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8F35C402-DF03-4F70-60A2-D0E51BA18BE3}"/>
              </a:ext>
            </a:extLst>
          </p:cNvPr>
          <p:cNvCxnSpPr>
            <a:cxnSpLocks/>
          </p:cNvCxnSpPr>
          <p:nvPr userDrawn="1"/>
        </p:nvCxnSpPr>
        <p:spPr>
          <a:xfrm flipV="1">
            <a:off x="6117158" y="1983955"/>
            <a:ext cx="0" cy="3732551"/>
          </a:xfrm>
          <a:prstGeom prst="line">
            <a:avLst/>
          </a:prstGeom>
          <a:ln>
            <a:solidFill>
              <a:schemeClr val="accent4">
                <a:lumMod val="60000"/>
                <a:lumOff val="40000"/>
              </a:schemeClr>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22" name="Title 14">
            <a:extLst>
              <a:ext uri="{FF2B5EF4-FFF2-40B4-BE49-F238E27FC236}">
                <a16:creationId xmlns:a16="http://schemas.microsoft.com/office/drawing/2014/main" id="{B492AFA7-CEAF-F085-2A37-7D6CEC279AAC}"/>
              </a:ext>
            </a:extLst>
          </p:cNvPr>
          <p:cNvSpPr>
            <a:spLocks noGrp="1"/>
          </p:cNvSpPr>
          <p:nvPr>
            <p:ph type="title"/>
          </p:nvPr>
        </p:nvSpPr>
        <p:spPr>
          <a:xfrm>
            <a:off x="466393" y="421605"/>
            <a:ext cx="6366671" cy="1226441"/>
          </a:xfrm>
        </p:spPr>
        <p:txBody>
          <a:bodyPr lIns="0" rIns="0" anchor="t">
            <a:normAutofit/>
          </a:bodyPr>
          <a:lstStyle>
            <a:lvl1pPr>
              <a:lnSpc>
                <a:spcPct val="90000"/>
              </a:lnSpc>
              <a:defRPr sz="4000">
                <a:solidFill>
                  <a:schemeClr val="tx1"/>
                </a:solidFill>
              </a:defRPr>
            </a:lvl1pPr>
          </a:lstStyle>
          <a:p>
            <a:endParaRPr lang="en-US"/>
          </a:p>
        </p:txBody>
      </p:sp>
      <p:sp>
        <p:nvSpPr>
          <p:cNvPr id="23" name="Text Placeholder 9">
            <a:extLst>
              <a:ext uri="{FF2B5EF4-FFF2-40B4-BE49-F238E27FC236}">
                <a16:creationId xmlns:a16="http://schemas.microsoft.com/office/drawing/2014/main" id="{3FB93B3A-3253-697F-930E-70AAB83C3485}"/>
              </a:ext>
            </a:extLst>
          </p:cNvPr>
          <p:cNvSpPr>
            <a:spLocks noGrp="1"/>
          </p:cNvSpPr>
          <p:nvPr>
            <p:ph type="body" sz="quarter" idx="17"/>
          </p:nvPr>
        </p:nvSpPr>
        <p:spPr>
          <a:xfrm>
            <a:off x="466393" y="1979249"/>
            <a:ext cx="4423010" cy="830996"/>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24" name="Text Placeholder 9">
            <a:extLst>
              <a:ext uri="{FF2B5EF4-FFF2-40B4-BE49-F238E27FC236}">
                <a16:creationId xmlns:a16="http://schemas.microsoft.com/office/drawing/2014/main" id="{44A378FE-ABA3-E868-B0A9-2EAEACED08B6}"/>
              </a:ext>
            </a:extLst>
          </p:cNvPr>
          <p:cNvSpPr>
            <a:spLocks noGrp="1"/>
          </p:cNvSpPr>
          <p:nvPr>
            <p:ph type="body" sz="quarter" idx="14"/>
          </p:nvPr>
        </p:nvSpPr>
        <p:spPr>
          <a:xfrm>
            <a:off x="466393" y="3815739"/>
            <a:ext cx="4423011" cy="1960786"/>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25" name="Text Placeholder 9">
            <a:extLst>
              <a:ext uri="{FF2B5EF4-FFF2-40B4-BE49-F238E27FC236}">
                <a16:creationId xmlns:a16="http://schemas.microsoft.com/office/drawing/2014/main" id="{448607EC-C22D-E1B4-8053-523BEFFD3F1C}"/>
              </a:ext>
            </a:extLst>
          </p:cNvPr>
          <p:cNvSpPr>
            <a:spLocks noGrp="1"/>
          </p:cNvSpPr>
          <p:nvPr>
            <p:ph type="body" sz="quarter" idx="15"/>
          </p:nvPr>
        </p:nvSpPr>
        <p:spPr>
          <a:xfrm>
            <a:off x="466393" y="2832025"/>
            <a:ext cx="4423015" cy="933272"/>
          </a:xfrm>
        </p:spPr>
        <p:txBody>
          <a:bodyPr lIns="0" rIns="0">
            <a:normAutofit/>
          </a:bodyPr>
          <a:lstStyle>
            <a:lvl1pPr marL="0" indent="0">
              <a:lnSpc>
                <a:spcPct val="100000"/>
              </a:lnSpc>
              <a:spcBef>
                <a:spcPts val="0"/>
              </a:spcBef>
              <a:buClr>
                <a:schemeClr val="accent2"/>
              </a:buClr>
              <a:buFont typeface="Arial" panose="020B0604020202020204" pitchFamily="34" charset="0"/>
              <a:buNone/>
              <a:defRPr sz="1600">
                <a:solidFill>
                  <a:schemeClr val="tx1"/>
                </a:solidFill>
              </a:defRPr>
            </a:lvl1pPr>
          </a:lstStyle>
          <a:p>
            <a:pPr lvl="0"/>
            <a:endParaRPr lang="en-US"/>
          </a:p>
        </p:txBody>
      </p:sp>
      <p:sp>
        <p:nvSpPr>
          <p:cNvPr id="27" name="Text Placeholder 9">
            <a:extLst>
              <a:ext uri="{FF2B5EF4-FFF2-40B4-BE49-F238E27FC236}">
                <a16:creationId xmlns:a16="http://schemas.microsoft.com/office/drawing/2014/main" id="{F6651783-AF44-A311-38BA-53B9957D3B21}"/>
              </a:ext>
            </a:extLst>
          </p:cNvPr>
          <p:cNvSpPr>
            <a:spLocks noGrp="1"/>
          </p:cNvSpPr>
          <p:nvPr>
            <p:ph type="body" sz="quarter" idx="18"/>
          </p:nvPr>
        </p:nvSpPr>
        <p:spPr>
          <a:xfrm>
            <a:off x="6673605" y="2919616"/>
            <a:ext cx="4862717" cy="1925026"/>
          </a:xfrm>
        </p:spPr>
        <p:txBody>
          <a:bodyPr lIns="0" rIns="0">
            <a:noAutofit/>
          </a:bodyPr>
          <a:lstStyle>
            <a:lvl1pPr marL="0" indent="0">
              <a:lnSpc>
                <a:spcPct val="90000"/>
              </a:lnSpc>
              <a:spcBef>
                <a:spcPts val="0"/>
              </a:spcBef>
              <a:buNone/>
              <a:defRPr sz="3600" b="0">
                <a:solidFill>
                  <a:schemeClr val="tx1"/>
                </a:solidFill>
              </a:defRPr>
            </a:lvl1pPr>
          </a:lstStyle>
          <a:p>
            <a:pPr lvl="0"/>
            <a:endParaRPr lang="en-US"/>
          </a:p>
        </p:txBody>
      </p:sp>
      <p:sp>
        <p:nvSpPr>
          <p:cNvPr id="2" name="TextBox 1">
            <a:extLst>
              <a:ext uri="{FF2B5EF4-FFF2-40B4-BE49-F238E27FC236}">
                <a16:creationId xmlns:a16="http://schemas.microsoft.com/office/drawing/2014/main" id="{E459519B-2E00-5425-DA60-6D9199FCBF19}"/>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 Kinetix Health Group 2026</a:t>
            </a:r>
          </a:p>
        </p:txBody>
      </p:sp>
    </p:spTree>
    <p:extLst>
      <p:ext uri="{BB962C8B-B14F-4D97-AF65-F5344CB8AC3E}">
        <p14:creationId xmlns:p14="http://schemas.microsoft.com/office/powerpoint/2010/main" val="19436726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ext Lef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1FF12E0-64F4-2AD5-B6FF-10CC094CE012}"/>
              </a:ext>
            </a:extLst>
          </p:cNvPr>
          <p:cNvPicPr>
            <a:picLocks noChangeAspect="1"/>
          </p:cNvPicPr>
          <p:nvPr userDrawn="1"/>
        </p:nvPicPr>
        <p:blipFill>
          <a:blip r:embed="rId2">
            <a:alphaModFix amt="19000"/>
          </a:blip>
          <a:srcRect r="32"/>
          <a:stretch>
            <a:fillRect/>
          </a:stretch>
        </p:blipFill>
        <p:spPr>
          <a:xfrm>
            <a:off x="6181182" y="0"/>
            <a:ext cx="6010818" cy="6858000"/>
          </a:xfrm>
          <a:prstGeom prst="rect">
            <a:avLst/>
          </a:prstGeom>
        </p:spPr>
      </p:pic>
      <p:sp>
        <p:nvSpPr>
          <p:cNvPr id="8" name="Title 14">
            <a:extLst>
              <a:ext uri="{FF2B5EF4-FFF2-40B4-BE49-F238E27FC236}">
                <a16:creationId xmlns:a16="http://schemas.microsoft.com/office/drawing/2014/main" id="{CB4CE225-9B14-8FC0-6711-3041FDECC527}"/>
              </a:ext>
            </a:extLst>
          </p:cNvPr>
          <p:cNvSpPr>
            <a:spLocks noGrp="1"/>
          </p:cNvSpPr>
          <p:nvPr>
            <p:ph type="title"/>
          </p:nvPr>
        </p:nvSpPr>
        <p:spPr>
          <a:xfrm>
            <a:off x="466393" y="421605"/>
            <a:ext cx="5714789" cy="1385930"/>
          </a:xfrm>
        </p:spPr>
        <p:txBody>
          <a:bodyPr lIns="0" rIns="0" anchor="t">
            <a:normAutofit/>
          </a:bodyPr>
          <a:lstStyle>
            <a:lvl1pPr>
              <a:lnSpc>
                <a:spcPct val="90000"/>
              </a:lnSpc>
              <a:defRPr sz="4000">
                <a:solidFill>
                  <a:schemeClr val="tx1"/>
                </a:solidFill>
              </a:defRPr>
            </a:lvl1pPr>
          </a:lstStyle>
          <a:p>
            <a:endParaRPr lang="en-US"/>
          </a:p>
        </p:txBody>
      </p:sp>
      <p:sp>
        <p:nvSpPr>
          <p:cNvPr id="10" name="Text Placeholder 9">
            <a:extLst>
              <a:ext uri="{FF2B5EF4-FFF2-40B4-BE49-F238E27FC236}">
                <a16:creationId xmlns:a16="http://schemas.microsoft.com/office/drawing/2014/main" id="{492006BC-E791-9B17-93FD-DDB0C671EE83}"/>
              </a:ext>
            </a:extLst>
          </p:cNvPr>
          <p:cNvSpPr>
            <a:spLocks noGrp="1"/>
          </p:cNvSpPr>
          <p:nvPr>
            <p:ph type="body" sz="quarter" idx="17"/>
          </p:nvPr>
        </p:nvSpPr>
        <p:spPr>
          <a:xfrm>
            <a:off x="466393" y="1979249"/>
            <a:ext cx="4423010" cy="830996"/>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11" name="Text Placeholder 9">
            <a:extLst>
              <a:ext uri="{FF2B5EF4-FFF2-40B4-BE49-F238E27FC236}">
                <a16:creationId xmlns:a16="http://schemas.microsoft.com/office/drawing/2014/main" id="{C672A0F5-0F2C-C917-9B93-53F7325A032F}"/>
              </a:ext>
            </a:extLst>
          </p:cNvPr>
          <p:cNvSpPr>
            <a:spLocks noGrp="1"/>
          </p:cNvSpPr>
          <p:nvPr>
            <p:ph type="body" sz="quarter" idx="14"/>
          </p:nvPr>
        </p:nvSpPr>
        <p:spPr>
          <a:xfrm>
            <a:off x="466393" y="3815739"/>
            <a:ext cx="4423011" cy="1960786"/>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12" name="Text Placeholder 9">
            <a:extLst>
              <a:ext uri="{FF2B5EF4-FFF2-40B4-BE49-F238E27FC236}">
                <a16:creationId xmlns:a16="http://schemas.microsoft.com/office/drawing/2014/main" id="{CAF7262C-076C-A790-D840-2FCC6A43D500}"/>
              </a:ext>
            </a:extLst>
          </p:cNvPr>
          <p:cNvSpPr>
            <a:spLocks noGrp="1"/>
          </p:cNvSpPr>
          <p:nvPr>
            <p:ph type="body" sz="quarter" idx="15"/>
          </p:nvPr>
        </p:nvSpPr>
        <p:spPr>
          <a:xfrm>
            <a:off x="466393" y="2832025"/>
            <a:ext cx="4423015" cy="933272"/>
          </a:xfrm>
        </p:spPr>
        <p:txBody>
          <a:bodyPr lIns="0" rIns="0">
            <a:normAutofit/>
          </a:bodyPr>
          <a:lstStyle>
            <a:lvl1pPr marL="0" indent="0">
              <a:lnSpc>
                <a:spcPct val="100000"/>
              </a:lnSpc>
              <a:spcBef>
                <a:spcPts val="0"/>
              </a:spcBef>
              <a:buClr>
                <a:schemeClr val="accent2"/>
              </a:buClr>
              <a:buFont typeface="Arial" panose="020B0604020202020204" pitchFamily="34" charset="0"/>
              <a:buNone/>
              <a:defRPr sz="1600">
                <a:solidFill>
                  <a:schemeClr val="tx1"/>
                </a:solidFill>
              </a:defRPr>
            </a:lvl1pPr>
          </a:lstStyle>
          <a:p>
            <a:pPr lvl="0"/>
            <a:endParaRPr lang="en-US"/>
          </a:p>
        </p:txBody>
      </p:sp>
      <p:sp>
        <p:nvSpPr>
          <p:cNvPr id="3" name="TextBox 2">
            <a:extLst>
              <a:ext uri="{FF2B5EF4-FFF2-40B4-BE49-F238E27FC236}">
                <a16:creationId xmlns:a16="http://schemas.microsoft.com/office/drawing/2014/main" id="{29B16956-063C-9DD9-3D06-4C566F619BBF}"/>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 Kinetix Health Group 2026</a:t>
            </a:r>
          </a:p>
        </p:txBody>
      </p:sp>
    </p:spTree>
    <p:extLst>
      <p:ext uri="{BB962C8B-B14F-4D97-AF65-F5344CB8AC3E}">
        <p14:creationId xmlns:p14="http://schemas.microsoft.com/office/powerpoint/2010/main" val="128257253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16" name="Text Placeholder 9">
            <a:extLst>
              <a:ext uri="{FF2B5EF4-FFF2-40B4-BE49-F238E27FC236}">
                <a16:creationId xmlns:a16="http://schemas.microsoft.com/office/drawing/2014/main" id="{855F1597-C559-B880-9EA1-6317333BE2C2}"/>
              </a:ext>
            </a:extLst>
          </p:cNvPr>
          <p:cNvSpPr>
            <a:spLocks noGrp="1"/>
          </p:cNvSpPr>
          <p:nvPr>
            <p:ph type="body" sz="quarter" idx="15"/>
          </p:nvPr>
        </p:nvSpPr>
        <p:spPr>
          <a:xfrm>
            <a:off x="466392" y="2523844"/>
            <a:ext cx="4956211" cy="1687674"/>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600">
                <a:solidFill>
                  <a:schemeClr val="tx1"/>
                </a:solidFill>
              </a:defRPr>
            </a:lvl1pPr>
          </a:lstStyle>
          <a:p>
            <a:pPr lvl="0"/>
            <a:endParaRPr lang="en-US"/>
          </a:p>
        </p:txBody>
      </p:sp>
      <p:cxnSp>
        <p:nvCxnSpPr>
          <p:cNvPr id="4" name="Straight Connector 3">
            <a:extLst>
              <a:ext uri="{FF2B5EF4-FFF2-40B4-BE49-F238E27FC236}">
                <a16:creationId xmlns:a16="http://schemas.microsoft.com/office/drawing/2014/main" id="{7F0D98A4-078E-5093-C1D7-417BEA84E32C}"/>
              </a:ext>
            </a:extLst>
          </p:cNvPr>
          <p:cNvCxnSpPr>
            <a:cxnSpLocks/>
          </p:cNvCxnSpPr>
          <p:nvPr userDrawn="1"/>
        </p:nvCxnSpPr>
        <p:spPr>
          <a:xfrm flipV="1">
            <a:off x="5907296" y="1987942"/>
            <a:ext cx="0" cy="4288074"/>
          </a:xfrm>
          <a:prstGeom prst="line">
            <a:avLst/>
          </a:prstGeom>
          <a:ln>
            <a:solidFill>
              <a:schemeClr val="accent4">
                <a:lumMod val="60000"/>
                <a:lumOff val="40000"/>
              </a:schemeClr>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12" name="Title 14">
            <a:extLst>
              <a:ext uri="{FF2B5EF4-FFF2-40B4-BE49-F238E27FC236}">
                <a16:creationId xmlns:a16="http://schemas.microsoft.com/office/drawing/2014/main" id="{25E59F57-3EC7-640D-C609-D9015FB06669}"/>
              </a:ext>
            </a:extLst>
          </p:cNvPr>
          <p:cNvSpPr>
            <a:spLocks noGrp="1"/>
          </p:cNvSpPr>
          <p:nvPr>
            <p:ph type="title"/>
          </p:nvPr>
        </p:nvSpPr>
        <p:spPr>
          <a:xfrm>
            <a:off x="466392" y="421605"/>
            <a:ext cx="7571821" cy="1385930"/>
          </a:xfrm>
        </p:spPr>
        <p:txBody>
          <a:bodyPr lIns="0" rIns="0" anchor="t">
            <a:normAutofit/>
          </a:bodyPr>
          <a:lstStyle>
            <a:lvl1pPr>
              <a:lnSpc>
                <a:spcPct val="90000"/>
              </a:lnSpc>
              <a:defRPr sz="4000">
                <a:solidFill>
                  <a:schemeClr val="tx1"/>
                </a:solidFill>
              </a:defRPr>
            </a:lvl1pPr>
          </a:lstStyle>
          <a:p>
            <a:endParaRPr lang="en-US"/>
          </a:p>
        </p:txBody>
      </p:sp>
      <p:sp>
        <p:nvSpPr>
          <p:cNvPr id="15" name="Text Placeholder 9">
            <a:extLst>
              <a:ext uri="{FF2B5EF4-FFF2-40B4-BE49-F238E27FC236}">
                <a16:creationId xmlns:a16="http://schemas.microsoft.com/office/drawing/2014/main" id="{456AFA1B-07B4-6B77-CAA5-130B075CB535}"/>
              </a:ext>
            </a:extLst>
          </p:cNvPr>
          <p:cNvSpPr>
            <a:spLocks noGrp="1"/>
          </p:cNvSpPr>
          <p:nvPr>
            <p:ph type="body" sz="quarter" idx="17"/>
          </p:nvPr>
        </p:nvSpPr>
        <p:spPr>
          <a:xfrm>
            <a:off x="466392" y="1979249"/>
            <a:ext cx="4956211" cy="440883"/>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17" name="Text Placeholder 9">
            <a:extLst>
              <a:ext uri="{FF2B5EF4-FFF2-40B4-BE49-F238E27FC236}">
                <a16:creationId xmlns:a16="http://schemas.microsoft.com/office/drawing/2014/main" id="{119AA160-5ED2-1768-BA51-5DB554CBEF6D}"/>
              </a:ext>
            </a:extLst>
          </p:cNvPr>
          <p:cNvSpPr>
            <a:spLocks noGrp="1"/>
          </p:cNvSpPr>
          <p:nvPr>
            <p:ph type="body" sz="quarter" idx="14"/>
          </p:nvPr>
        </p:nvSpPr>
        <p:spPr>
          <a:xfrm>
            <a:off x="466392" y="4315230"/>
            <a:ext cx="4423011" cy="1960786"/>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19" name="Text Placeholder 9">
            <a:extLst>
              <a:ext uri="{FF2B5EF4-FFF2-40B4-BE49-F238E27FC236}">
                <a16:creationId xmlns:a16="http://schemas.microsoft.com/office/drawing/2014/main" id="{7600FE4C-A69D-BAC0-020E-EF713ACB50E1}"/>
              </a:ext>
            </a:extLst>
          </p:cNvPr>
          <p:cNvSpPr>
            <a:spLocks noGrp="1"/>
          </p:cNvSpPr>
          <p:nvPr>
            <p:ph type="body" sz="quarter" idx="18"/>
          </p:nvPr>
        </p:nvSpPr>
        <p:spPr>
          <a:xfrm>
            <a:off x="6378086" y="2523844"/>
            <a:ext cx="4956211" cy="1687674"/>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600">
                <a:solidFill>
                  <a:schemeClr val="tx1"/>
                </a:solidFill>
              </a:defRPr>
            </a:lvl1pPr>
          </a:lstStyle>
          <a:p>
            <a:pPr lvl="0"/>
            <a:endParaRPr lang="en-US"/>
          </a:p>
        </p:txBody>
      </p:sp>
      <p:sp>
        <p:nvSpPr>
          <p:cNvPr id="20" name="Text Placeholder 9">
            <a:extLst>
              <a:ext uri="{FF2B5EF4-FFF2-40B4-BE49-F238E27FC236}">
                <a16:creationId xmlns:a16="http://schemas.microsoft.com/office/drawing/2014/main" id="{BD9C0ED0-0B20-9EB0-4647-1175EBC1B4F4}"/>
              </a:ext>
            </a:extLst>
          </p:cNvPr>
          <p:cNvSpPr>
            <a:spLocks noGrp="1"/>
          </p:cNvSpPr>
          <p:nvPr>
            <p:ph type="body" sz="quarter" idx="19"/>
          </p:nvPr>
        </p:nvSpPr>
        <p:spPr>
          <a:xfrm>
            <a:off x="6378086" y="1979249"/>
            <a:ext cx="4956211" cy="440883"/>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21" name="Text Placeholder 9">
            <a:extLst>
              <a:ext uri="{FF2B5EF4-FFF2-40B4-BE49-F238E27FC236}">
                <a16:creationId xmlns:a16="http://schemas.microsoft.com/office/drawing/2014/main" id="{B8FCFCEC-EBA2-DD88-2953-EE9DEB010716}"/>
              </a:ext>
            </a:extLst>
          </p:cNvPr>
          <p:cNvSpPr>
            <a:spLocks noGrp="1"/>
          </p:cNvSpPr>
          <p:nvPr>
            <p:ph type="body" sz="quarter" idx="20"/>
          </p:nvPr>
        </p:nvSpPr>
        <p:spPr>
          <a:xfrm>
            <a:off x="6378086" y="4315230"/>
            <a:ext cx="4423011" cy="1960786"/>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2" name="TextBox 1">
            <a:extLst>
              <a:ext uri="{FF2B5EF4-FFF2-40B4-BE49-F238E27FC236}">
                <a16:creationId xmlns:a16="http://schemas.microsoft.com/office/drawing/2014/main" id="{B9DC833E-AF07-33B1-B30F-F3F9B9FE36FB}"/>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 Kinetix Health Group 2026</a:t>
            </a:r>
          </a:p>
        </p:txBody>
      </p:sp>
    </p:spTree>
    <p:extLst>
      <p:ext uri="{BB962C8B-B14F-4D97-AF65-F5344CB8AC3E}">
        <p14:creationId xmlns:p14="http://schemas.microsoft.com/office/powerpoint/2010/main" val="27245851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2 column tex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9DC833E-AF07-33B1-B30F-F3F9B9FE36FB}"/>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Kinetix Health Group 2026</a:t>
            </a:r>
          </a:p>
        </p:txBody>
      </p:sp>
      <p:sp>
        <p:nvSpPr>
          <p:cNvPr id="22" name="Title 14">
            <a:extLst>
              <a:ext uri="{FF2B5EF4-FFF2-40B4-BE49-F238E27FC236}">
                <a16:creationId xmlns:a16="http://schemas.microsoft.com/office/drawing/2014/main" id="{1B39A197-D714-B0FA-85F1-E15C53570F75}"/>
              </a:ext>
            </a:extLst>
          </p:cNvPr>
          <p:cNvSpPr>
            <a:spLocks noGrp="1"/>
          </p:cNvSpPr>
          <p:nvPr>
            <p:ph type="title"/>
          </p:nvPr>
        </p:nvSpPr>
        <p:spPr>
          <a:xfrm>
            <a:off x="466392" y="421605"/>
            <a:ext cx="7571821" cy="1385930"/>
          </a:xfrm>
        </p:spPr>
        <p:txBody>
          <a:bodyPr lIns="0" rIns="0" anchor="t">
            <a:normAutofit/>
          </a:bodyPr>
          <a:lstStyle>
            <a:lvl1pPr>
              <a:lnSpc>
                <a:spcPct val="90000"/>
              </a:lnSpc>
              <a:defRPr sz="4000">
                <a:solidFill>
                  <a:schemeClr val="tx1"/>
                </a:solidFill>
              </a:defRPr>
            </a:lvl1pPr>
          </a:lstStyle>
          <a:p>
            <a:endParaRPr lang="en-US"/>
          </a:p>
        </p:txBody>
      </p:sp>
      <p:sp>
        <p:nvSpPr>
          <p:cNvPr id="23" name="Text Placeholder 9">
            <a:extLst>
              <a:ext uri="{FF2B5EF4-FFF2-40B4-BE49-F238E27FC236}">
                <a16:creationId xmlns:a16="http://schemas.microsoft.com/office/drawing/2014/main" id="{C4C8D75F-5AC8-FA19-A516-2397A434245D}"/>
              </a:ext>
            </a:extLst>
          </p:cNvPr>
          <p:cNvSpPr>
            <a:spLocks noGrp="1"/>
          </p:cNvSpPr>
          <p:nvPr>
            <p:ph type="body" sz="quarter" idx="17"/>
          </p:nvPr>
        </p:nvSpPr>
        <p:spPr>
          <a:xfrm>
            <a:off x="466392" y="1979249"/>
            <a:ext cx="4956211" cy="830997"/>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24" name="Text Placeholder 9">
            <a:extLst>
              <a:ext uri="{FF2B5EF4-FFF2-40B4-BE49-F238E27FC236}">
                <a16:creationId xmlns:a16="http://schemas.microsoft.com/office/drawing/2014/main" id="{E5C65070-2D44-1BF6-BED8-BD482CD128E4}"/>
              </a:ext>
            </a:extLst>
          </p:cNvPr>
          <p:cNvSpPr>
            <a:spLocks noGrp="1"/>
          </p:cNvSpPr>
          <p:nvPr>
            <p:ph type="body" sz="quarter" idx="19"/>
          </p:nvPr>
        </p:nvSpPr>
        <p:spPr>
          <a:xfrm>
            <a:off x="6378086" y="1979249"/>
            <a:ext cx="4956211" cy="830997"/>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25" name="Text Placeholder 9">
            <a:extLst>
              <a:ext uri="{FF2B5EF4-FFF2-40B4-BE49-F238E27FC236}">
                <a16:creationId xmlns:a16="http://schemas.microsoft.com/office/drawing/2014/main" id="{B6240CB1-9D16-4A1E-ED80-F29DA541F252}"/>
              </a:ext>
            </a:extLst>
          </p:cNvPr>
          <p:cNvSpPr>
            <a:spLocks noGrp="1"/>
          </p:cNvSpPr>
          <p:nvPr>
            <p:ph type="body" sz="quarter" idx="15"/>
          </p:nvPr>
        </p:nvSpPr>
        <p:spPr>
          <a:xfrm>
            <a:off x="466392" y="2790544"/>
            <a:ext cx="4956211" cy="917856"/>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600">
                <a:solidFill>
                  <a:schemeClr val="tx1"/>
                </a:solidFill>
              </a:defRPr>
            </a:lvl1pPr>
          </a:lstStyle>
          <a:p>
            <a:pPr lvl="0"/>
            <a:endParaRPr lang="en-US"/>
          </a:p>
        </p:txBody>
      </p:sp>
      <p:sp>
        <p:nvSpPr>
          <p:cNvPr id="26" name="Text Placeholder 9">
            <a:extLst>
              <a:ext uri="{FF2B5EF4-FFF2-40B4-BE49-F238E27FC236}">
                <a16:creationId xmlns:a16="http://schemas.microsoft.com/office/drawing/2014/main" id="{53FAC2AE-61E5-B056-B38C-3AF5A4F48BD9}"/>
              </a:ext>
            </a:extLst>
          </p:cNvPr>
          <p:cNvSpPr>
            <a:spLocks noGrp="1"/>
          </p:cNvSpPr>
          <p:nvPr>
            <p:ph type="body" sz="quarter" idx="18"/>
          </p:nvPr>
        </p:nvSpPr>
        <p:spPr>
          <a:xfrm>
            <a:off x="6378086" y="2790544"/>
            <a:ext cx="4956211" cy="917856"/>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600">
                <a:solidFill>
                  <a:schemeClr val="tx1"/>
                </a:solidFill>
              </a:defRPr>
            </a:lvl1pPr>
          </a:lstStyle>
          <a:p>
            <a:pPr lvl="0"/>
            <a:endParaRPr lang="en-US"/>
          </a:p>
        </p:txBody>
      </p:sp>
      <p:sp>
        <p:nvSpPr>
          <p:cNvPr id="27" name="Text Placeholder 9">
            <a:extLst>
              <a:ext uri="{FF2B5EF4-FFF2-40B4-BE49-F238E27FC236}">
                <a16:creationId xmlns:a16="http://schemas.microsoft.com/office/drawing/2014/main" id="{31454B13-5C46-9FAE-22C5-7798B9B05F0C}"/>
              </a:ext>
            </a:extLst>
          </p:cNvPr>
          <p:cNvSpPr>
            <a:spLocks noGrp="1"/>
          </p:cNvSpPr>
          <p:nvPr>
            <p:ph type="body" sz="quarter" idx="14"/>
          </p:nvPr>
        </p:nvSpPr>
        <p:spPr>
          <a:xfrm>
            <a:off x="466392" y="3781830"/>
            <a:ext cx="4423011" cy="1713250"/>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28" name="Text Placeholder 9">
            <a:extLst>
              <a:ext uri="{FF2B5EF4-FFF2-40B4-BE49-F238E27FC236}">
                <a16:creationId xmlns:a16="http://schemas.microsoft.com/office/drawing/2014/main" id="{BB6388EE-86EC-4CA5-E881-980BC03CC2DC}"/>
              </a:ext>
            </a:extLst>
          </p:cNvPr>
          <p:cNvSpPr>
            <a:spLocks noGrp="1"/>
          </p:cNvSpPr>
          <p:nvPr>
            <p:ph type="body" sz="quarter" idx="20"/>
          </p:nvPr>
        </p:nvSpPr>
        <p:spPr>
          <a:xfrm>
            <a:off x="6378086" y="3781830"/>
            <a:ext cx="4423011" cy="1713250"/>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Tree>
    <p:extLst>
      <p:ext uri="{BB962C8B-B14F-4D97-AF65-F5344CB8AC3E}">
        <p14:creationId xmlns:p14="http://schemas.microsoft.com/office/powerpoint/2010/main" val="210615329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6 points">
    <p:spTree>
      <p:nvGrpSpPr>
        <p:cNvPr id="1" name=""/>
        <p:cNvGrpSpPr/>
        <p:nvPr/>
      </p:nvGrpSpPr>
      <p:grpSpPr>
        <a:xfrm>
          <a:off x="0" y="0"/>
          <a:ext cx="0" cy="0"/>
          <a:chOff x="0" y="0"/>
          <a:chExt cx="0" cy="0"/>
        </a:xfrm>
      </p:grpSpPr>
      <p:sp>
        <p:nvSpPr>
          <p:cNvPr id="28" name="Title 14">
            <a:extLst>
              <a:ext uri="{FF2B5EF4-FFF2-40B4-BE49-F238E27FC236}">
                <a16:creationId xmlns:a16="http://schemas.microsoft.com/office/drawing/2014/main" id="{5725D5E3-6E8A-84E5-FF7F-75A85B93FE1F}"/>
              </a:ext>
            </a:extLst>
          </p:cNvPr>
          <p:cNvSpPr>
            <a:spLocks noGrp="1"/>
          </p:cNvSpPr>
          <p:nvPr>
            <p:ph type="title"/>
          </p:nvPr>
        </p:nvSpPr>
        <p:spPr>
          <a:xfrm>
            <a:off x="466392" y="421605"/>
            <a:ext cx="7571821" cy="1385930"/>
          </a:xfrm>
        </p:spPr>
        <p:txBody>
          <a:bodyPr lIns="0" rIns="0" anchor="t">
            <a:normAutofit/>
          </a:bodyPr>
          <a:lstStyle>
            <a:lvl1pPr>
              <a:lnSpc>
                <a:spcPct val="90000"/>
              </a:lnSpc>
              <a:defRPr sz="4000">
                <a:solidFill>
                  <a:schemeClr val="tx1"/>
                </a:solidFill>
              </a:defRPr>
            </a:lvl1pPr>
          </a:lstStyle>
          <a:p>
            <a:endParaRPr lang="en-US"/>
          </a:p>
        </p:txBody>
      </p:sp>
      <p:sp>
        <p:nvSpPr>
          <p:cNvPr id="33" name="Text Placeholder 9">
            <a:extLst>
              <a:ext uri="{FF2B5EF4-FFF2-40B4-BE49-F238E27FC236}">
                <a16:creationId xmlns:a16="http://schemas.microsoft.com/office/drawing/2014/main" id="{AADB0967-EF22-9B92-87A5-8AA3EE35812D}"/>
              </a:ext>
            </a:extLst>
          </p:cNvPr>
          <p:cNvSpPr>
            <a:spLocks noGrp="1"/>
          </p:cNvSpPr>
          <p:nvPr>
            <p:ph type="body" sz="quarter" idx="20"/>
          </p:nvPr>
        </p:nvSpPr>
        <p:spPr>
          <a:xfrm>
            <a:off x="466392" y="2718407"/>
            <a:ext cx="2323523" cy="1262681"/>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34" name="Text Placeholder 9">
            <a:extLst>
              <a:ext uri="{FF2B5EF4-FFF2-40B4-BE49-F238E27FC236}">
                <a16:creationId xmlns:a16="http://schemas.microsoft.com/office/drawing/2014/main" id="{B977328C-BE8C-B37A-5D0E-6AA9DED5C394}"/>
              </a:ext>
            </a:extLst>
          </p:cNvPr>
          <p:cNvSpPr>
            <a:spLocks noGrp="1"/>
          </p:cNvSpPr>
          <p:nvPr>
            <p:ph type="body" sz="quarter" idx="21"/>
          </p:nvPr>
        </p:nvSpPr>
        <p:spPr>
          <a:xfrm>
            <a:off x="466392" y="1970038"/>
            <a:ext cx="2323523" cy="748369"/>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35" name="Text Placeholder 9">
            <a:extLst>
              <a:ext uri="{FF2B5EF4-FFF2-40B4-BE49-F238E27FC236}">
                <a16:creationId xmlns:a16="http://schemas.microsoft.com/office/drawing/2014/main" id="{4C5BBF05-4410-B92E-FAB1-CC7608F0E1A5}"/>
              </a:ext>
            </a:extLst>
          </p:cNvPr>
          <p:cNvSpPr>
            <a:spLocks noGrp="1"/>
          </p:cNvSpPr>
          <p:nvPr>
            <p:ph type="body" sz="quarter" idx="22"/>
          </p:nvPr>
        </p:nvSpPr>
        <p:spPr>
          <a:xfrm>
            <a:off x="3603741" y="2718407"/>
            <a:ext cx="2323523" cy="1262681"/>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36" name="Text Placeholder 9">
            <a:extLst>
              <a:ext uri="{FF2B5EF4-FFF2-40B4-BE49-F238E27FC236}">
                <a16:creationId xmlns:a16="http://schemas.microsoft.com/office/drawing/2014/main" id="{6A3DB6B9-759E-666E-3B96-7510B5D6B4D2}"/>
              </a:ext>
            </a:extLst>
          </p:cNvPr>
          <p:cNvSpPr>
            <a:spLocks noGrp="1"/>
          </p:cNvSpPr>
          <p:nvPr>
            <p:ph type="body" sz="quarter" idx="23"/>
          </p:nvPr>
        </p:nvSpPr>
        <p:spPr>
          <a:xfrm>
            <a:off x="3603741" y="1970038"/>
            <a:ext cx="2323523" cy="748369"/>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37" name="Text Placeholder 9">
            <a:extLst>
              <a:ext uri="{FF2B5EF4-FFF2-40B4-BE49-F238E27FC236}">
                <a16:creationId xmlns:a16="http://schemas.microsoft.com/office/drawing/2014/main" id="{B0FF8545-06D2-D2AA-2DDD-664AD6448C5C}"/>
              </a:ext>
            </a:extLst>
          </p:cNvPr>
          <p:cNvSpPr>
            <a:spLocks noGrp="1"/>
          </p:cNvSpPr>
          <p:nvPr>
            <p:ph type="body" sz="quarter" idx="24"/>
          </p:nvPr>
        </p:nvSpPr>
        <p:spPr>
          <a:xfrm>
            <a:off x="6741090" y="2718407"/>
            <a:ext cx="2323523" cy="1262681"/>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38" name="Text Placeholder 9">
            <a:extLst>
              <a:ext uri="{FF2B5EF4-FFF2-40B4-BE49-F238E27FC236}">
                <a16:creationId xmlns:a16="http://schemas.microsoft.com/office/drawing/2014/main" id="{95A9784E-A9D5-2A4B-5336-657EC1B1E0FB}"/>
              </a:ext>
            </a:extLst>
          </p:cNvPr>
          <p:cNvSpPr>
            <a:spLocks noGrp="1"/>
          </p:cNvSpPr>
          <p:nvPr>
            <p:ph type="body" sz="quarter" idx="25"/>
          </p:nvPr>
        </p:nvSpPr>
        <p:spPr>
          <a:xfrm>
            <a:off x="6741090" y="1970038"/>
            <a:ext cx="2323523" cy="748369"/>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40" name="Text Placeholder 9">
            <a:extLst>
              <a:ext uri="{FF2B5EF4-FFF2-40B4-BE49-F238E27FC236}">
                <a16:creationId xmlns:a16="http://schemas.microsoft.com/office/drawing/2014/main" id="{89E6EF50-A912-10D7-5FDC-290A09503B11}"/>
              </a:ext>
            </a:extLst>
          </p:cNvPr>
          <p:cNvSpPr>
            <a:spLocks noGrp="1"/>
          </p:cNvSpPr>
          <p:nvPr>
            <p:ph type="body" sz="quarter" idx="26"/>
          </p:nvPr>
        </p:nvSpPr>
        <p:spPr>
          <a:xfrm>
            <a:off x="466392" y="5205101"/>
            <a:ext cx="2323523" cy="1262681"/>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41" name="Text Placeholder 9">
            <a:extLst>
              <a:ext uri="{FF2B5EF4-FFF2-40B4-BE49-F238E27FC236}">
                <a16:creationId xmlns:a16="http://schemas.microsoft.com/office/drawing/2014/main" id="{45FCE395-95CB-6B1E-EFBE-6B31774B1D06}"/>
              </a:ext>
            </a:extLst>
          </p:cNvPr>
          <p:cNvSpPr>
            <a:spLocks noGrp="1"/>
          </p:cNvSpPr>
          <p:nvPr>
            <p:ph type="body" sz="quarter" idx="27"/>
          </p:nvPr>
        </p:nvSpPr>
        <p:spPr>
          <a:xfrm>
            <a:off x="466392" y="4456732"/>
            <a:ext cx="2323523" cy="748369"/>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42" name="Text Placeholder 9">
            <a:extLst>
              <a:ext uri="{FF2B5EF4-FFF2-40B4-BE49-F238E27FC236}">
                <a16:creationId xmlns:a16="http://schemas.microsoft.com/office/drawing/2014/main" id="{6A5936C0-4B62-16E0-87C0-DA3065B677F0}"/>
              </a:ext>
            </a:extLst>
          </p:cNvPr>
          <p:cNvSpPr>
            <a:spLocks noGrp="1"/>
          </p:cNvSpPr>
          <p:nvPr>
            <p:ph type="body" sz="quarter" idx="28"/>
          </p:nvPr>
        </p:nvSpPr>
        <p:spPr>
          <a:xfrm>
            <a:off x="3603741" y="5205101"/>
            <a:ext cx="2323523" cy="1262681"/>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43" name="Text Placeholder 9">
            <a:extLst>
              <a:ext uri="{FF2B5EF4-FFF2-40B4-BE49-F238E27FC236}">
                <a16:creationId xmlns:a16="http://schemas.microsoft.com/office/drawing/2014/main" id="{0B920BEA-0DC0-FE91-B31C-210CAF37550F}"/>
              </a:ext>
            </a:extLst>
          </p:cNvPr>
          <p:cNvSpPr>
            <a:spLocks noGrp="1"/>
          </p:cNvSpPr>
          <p:nvPr>
            <p:ph type="body" sz="quarter" idx="29"/>
          </p:nvPr>
        </p:nvSpPr>
        <p:spPr>
          <a:xfrm>
            <a:off x="3603741" y="4456732"/>
            <a:ext cx="2323523" cy="748369"/>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44" name="Text Placeholder 9">
            <a:extLst>
              <a:ext uri="{FF2B5EF4-FFF2-40B4-BE49-F238E27FC236}">
                <a16:creationId xmlns:a16="http://schemas.microsoft.com/office/drawing/2014/main" id="{C1C828DE-03E4-0937-22B2-718551DE3E4E}"/>
              </a:ext>
            </a:extLst>
          </p:cNvPr>
          <p:cNvSpPr>
            <a:spLocks noGrp="1"/>
          </p:cNvSpPr>
          <p:nvPr>
            <p:ph type="body" sz="quarter" idx="30"/>
          </p:nvPr>
        </p:nvSpPr>
        <p:spPr>
          <a:xfrm>
            <a:off x="6741090" y="5205101"/>
            <a:ext cx="2323523" cy="1262681"/>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45" name="Text Placeholder 9">
            <a:extLst>
              <a:ext uri="{FF2B5EF4-FFF2-40B4-BE49-F238E27FC236}">
                <a16:creationId xmlns:a16="http://schemas.microsoft.com/office/drawing/2014/main" id="{0D10B61A-9403-476C-F097-7252F6333229}"/>
              </a:ext>
            </a:extLst>
          </p:cNvPr>
          <p:cNvSpPr>
            <a:spLocks noGrp="1"/>
          </p:cNvSpPr>
          <p:nvPr>
            <p:ph type="body" sz="quarter" idx="31"/>
          </p:nvPr>
        </p:nvSpPr>
        <p:spPr>
          <a:xfrm>
            <a:off x="6741090" y="4456732"/>
            <a:ext cx="2323523" cy="748369"/>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46" name="Text Placeholder 9">
            <a:extLst>
              <a:ext uri="{FF2B5EF4-FFF2-40B4-BE49-F238E27FC236}">
                <a16:creationId xmlns:a16="http://schemas.microsoft.com/office/drawing/2014/main" id="{3974CE86-0760-598D-48F7-BD4575AA3121}"/>
              </a:ext>
            </a:extLst>
          </p:cNvPr>
          <p:cNvSpPr>
            <a:spLocks noGrp="1"/>
          </p:cNvSpPr>
          <p:nvPr>
            <p:ph type="body" sz="quarter" idx="17"/>
          </p:nvPr>
        </p:nvSpPr>
        <p:spPr>
          <a:xfrm>
            <a:off x="9916729" y="5232680"/>
            <a:ext cx="1640687" cy="459152"/>
          </a:xfrm>
          <a:prstGeom prst="roundRect">
            <a:avLst>
              <a:gd name="adj" fmla="val 50000"/>
            </a:avLst>
          </a:prstGeom>
          <a:solidFill>
            <a:schemeClr val="accent2"/>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600">
                <a:solidFill>
                  <a:schemeClr val="tx1"/>
                </a:solidFill>
              </a:defRPr>
            </a:lvl1pPr>
          </a:lstStyle>
          <a:p>
            <a:pPr lvl="0"/>
            <a:endParaRPr lang="en-US"/>
          </a:p>
        </p:txBody>
      </p:sp>
      <p:sp>
        <p:nvSpPr>
          <p:cNvPr id="49" name="Text Placeholder 9">
            <a:extLst>
              <a:ext uri="{FF2B5EF4-FFF2-40B4-BE49-F238E27FC236}">
                <a16:creationId xmlns:a16="http://schemas.microsoft.com/office/drawing/2014/main" id="{1372B468-B767-08F2-4F03-95551B8501B8}"/>
              </a:ext>
            </a:extLst>
          </p:cNvPr>
          <p:cNvSpPr>
            <a:spLocks noGrp="1"/>
          </p:cNvSpPr>
          <p:nvPr>
            <p:ph type="body" sz="quarter" idx="32"/>
          </p:nvPr>
        </p:nvSpPr>
        <p:spPr>
          <a:xfrm>
            <a:off x="9916729" y="2750552"/>
            <a:ext cx="1640687" cy="459152"/>
          </a:xfrm>
          <a:prstGeom prst="roundRect">
            <a:avLst>
              <a:gd name="adj" fmla="val 50000"/>
            </a:avLst>
          </a:prstGeom>
          <a:solidFill>
            <a:schemeClr val="accent2"/>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600">
                <a:solidFill>
                  <a:schemeClr val="tx1"/>
                </a:solidFill>
              </a:defRPr>
            </a:lvl1pPr>
          </a:lstStyle>
          <a:p>
            <a:pPr lvl="0"/>
            <a:endParaRPr lang="en-US"/>
          </a:p>
        </p:txBody>
      </p:sp>
      <p:sp>
        <p:nvSpPr>
          <p:cNvPr id="3" name="TextBox 2">
            <a:extLst>
              <a:ext uri="{FF2B5EF4-FFF2-40B4-BE49-F238E27FC236}">
                <a16:creationId xmlns:a16="http://schemas.microsoft.com/office/drawing/2014/main" id="{98C566F2-157D-C9AD-D1BC-C07B8324DB08}"/>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 Kinetix Health Group 2026</a:t>
            </a:r>
          </a:p>
        </p:txBody>
      </p:sp>
    </p:spTree>
    <p:extLst>
      <p:ext uri="{BB962C8B-B14F-4D97-AF65-F5344CB8AC3E}">
        <p14:creationId xmlns:p14="http://schemas.microsoft.com/office/powerpoint/2010/main" val="241402892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3x2 points">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E6E0EA91-F35C-C2C9-49F6-9B3038E86675}"/>
              </a:ext>
            </a:extLst>
          </p:cNvPr>
          <p:cNvCxnSpPr>
            <a:cxnSpLocks/>
          </p:cNvCxnSpPr>
          <p:nvPr userDrawn="1"/>
        </p:nvCxnSpPr>
        <p:spPr>
          <a:xfrm flipV="1">
            <a:off x="5148773" y="2046399"/>
            <a:ext cx="0" cy="4310639"/>
          </a:xfrm>
          <a:prstGeom prst="line">
            <a:avLst/>
          </a:prstGeom>
          <a:ln>
            <a:solidFill>
              <a:schemeClr val="accent4">
                <a:lumMod val="60000"/>
                <a:lumOff val="40000"/>
              </a:schemeClr>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17" name="Title 14">
            <a:extLst>
              <a:ext uri="{FF2B5EF4-FFF2-40B4-BE49-F238E27FC236}">
                <a16:creationId xmlns:a16="http://schemas.microsoft.com/office/drawing/2014/main" id="{889EA5E3-C76F-ACD2-E9A2-22B5DF031544}"/>
              </a:ext>
            </a:extLst>
          </p:cNvPr>
          <p:cNvSpPr>
            <a:spLocks noGrp="1"/>
          </p:cNvSpPr>
          <p:nvPr>
            <p:ph type="title"/>
          </p:nvPr>
        </p:nvSpPr>
        <p:spPr>
          <a:xfrm>
            <a:off x="466392" y="421605"/>
            <a:ext cx="7571821" cy="1385930"/>
          </a:xfrm>
        </p:spPr>
        <p:txBody>
          <a:bodyPr lIns="0" rIns="0" anchor="t">
            <a:normAutofit/>
          </a:bodyPr>
          <a:lstStyle>
            <a:lvl1pPr>
              <a:lnSpc>
                <a:spcPct val="90000"/>
              </a:lnSpc>
              <a:defRPr sz="4000">
                <a:solidFill>
                  <a:schemeClr val="tx1"/>
                </a:solidFill>
              </a:defRPr>
            </a:lvl1pPr>
          </a:lstStyle>
          <a:p>
            <a:endParaRPr lang="en-US"/>
          </a:p>
        </p:txBody>
      </p:sp>
      <p:sp>
        <p:nvSpPr>
          <p:cNvPr id="18" name="Text Placeholder 9">
            <a:extLst>
              <a:ext uri="{FF2B5EF4-FFF2-40B4-BE49-F238E27FC236}">
                <a16:creationId xmlns:a16="http://schemas.microsoft.com/office/drawing/2014/main" id="{67B30E27-423E-4D09-30A7-26A0E3FD6B7C}"/>
              </a:ext>
            </a:extLst>
          </p:cNvPr>
          <p:cNvSpPr>
            <a:spLocks noGrp="1"/>
          </p:cNvSpPr>
          <p:nvPr>
            <p:ph type="body" sz="quarter" idx="20" hasCustomPrompt="1"/>
          </p:nvPr>
        </p:nvSpPr>
        <p:spPr>
          <a:xfrm>
            <a:off x="466392" y="2389333"/>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19" name="Text Placeholder 9">
            <a:extLst>
              <a:ext uri="{FF2B5EF4-FFF2-40B4-BE49-F238E27FC236}">
                <a16:creationId xmlns:a16="http://schemas.microsoft.com/office/drawing/2014/main" id="{5F7E4CDA-5A14-7893-7106-BE8B5CC7BD80}"/>
              </a:ext>
            </a:extLst>
          </p:cNvPr>
          <p:cNvSpPr>
            <a:spLocks noGrp="1"/>
          </p:cNvSpPr>
          <p:nvPr>
            <p:ph type="body" sz="quarter" idx="21" hasCustomPrompt="1"/>
          </p:nvPr>
        </p:nvSpPr>
        <p:spPr>
          <a:xfrm>
            <a:off x="466392" y="1937862"/>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21" name="Text Placeholder 9">
            <a:extLst>
              <a:ext uri="{FF2B5EF4-FFF2-40B4-BE49-F238E27FC236}">
                <a16:creationId xmlns:a16="http://schemas.microsoft.com/office/drawing/2014/main" id="{A77A93C7-8118-28FE-1F55-16E3792E4091}"/>
              </a:ext>
            </a:extLst>
          </p:cNvPr>
          <p:cNvSpPr>
            <a:spLocks noGrp="1"/>
          </p:cNvSpPr>
          <p:nvPr>
            <p:ph type="body" sz="quarter" idx="22" hasCustomPrompt="1"/>
          </p:nvPr>
        </p:nvSpPr>
        <p:spPr>
          <a:xfrm>
            <a:off x="466392" y="3982071"/>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22" name="Text Placeholder 9">
            <a:extLst>
              <a:ext uri="{FF2B5EF4-FFF2-40B4-BE49-F238E27FC236}">
                <a16:creationId xmlns:a16="http://schemas.microsoft.com/office/drawing/2014/main" id="{ED8D10A0-E326-6BD0-2C01-1BEDDD65C5CF}"/>
              </a:ext>
            </a:extLst>
          </p:cNvPr>
          <p:cNvSpPr>
            <a:spLocks noGrp="1"/>
          </p:cNvSpPr>
          <p:nvPr>
            <p:ph type="body" sz="quarter" idx="23" hasCustomPrompt="1"/>
          </p:nvPr>
        </p:nvSpPr>
        <p:spPr>
          <a:xfrm>
            <a:off x="466392" y="3530600"/>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23" name="Text Placeholder 9">
            <a:extLst>
              <a:ext uri="{FF2B5EF4-FFF2-40B4-BE49-F238E27FC236}">
                <a16:creationId xmlns:a16="http://schemas.microsoft.com/office/drawing/2014/main" id="{A537F992-383E-3A0B-A501-377DFAB1860E}"/>
              </a:ext>
            </a:extLst>
          </p:cNvPr>
          <p:cNvSpPr>
            <a:spLocks noGrp="1"/>
          </p:cNvSpPr>
          <p:nvPr>
            <p:ph type="body" sz="quarter" idx="24" hasCustomPrompt="1"/>
          </p:nvPr>
        </p:nvSpPr>
        <p:spPr>
          <a:xfrm>
            <a:off x="466392" y="5574809"/>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24" name="Text Placeholder 9">
            <a:extLst>
              <a:ext uri="{FF2B5EF4-FFF2-40B4-BE49-F238E27FC236}">
                <a16:creationId xmlns:a16="http://schemas.microsoft.com/office/drawing/2014/main" id="{3B9E343A-DD31-7927-EE00-BF683FAFC9E6}"/>
              </a:ext>
            </a:extLst>
          </p:cNvPr>
          <p:cNvSpPr>
            <a:spLocks noGrp="1"/>
          </p:cNvSpPr>
          <p:nvPr>
            <p:ph type="body" sz="quarter" idx="25" hasCustomPrompt="1"/>
          </p:nvPr>
        </p:nvSpPr>
        <p:spPr>
          <a:xfrm>
            <a:off x="466392" y="5123338"/>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26" name="Text Placeholder 9">
            <a:extLst>
              <a:ext uri="{FF2B5EF4-FFF2-40B4-BE49-F238E27FC236}">
                <a16:creationId xmlns:a16="http://schemas.microsoft.com/office/drawing/2014/main" id="{0A9F69A5-978B-86D6-4C96-72345D981A07}"/>
              </a:ext>
            </a:extLst>
          </p:cNvPr>
          <p:cNvSpPr>
            <a:spLocks noGrp="1"/>
          </p:cNvSpPr>
          <p:nvPr>
            <p:ph type="body" sz="quarter" idx="26" hasCustomPrompt="1"/>
          </p:nvPr>
        </p:nvSpPr>
        <p:spPr>
          <a:xfrm>
            <a:off x="5659212" y="2389333"/>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27" name="Text Placeholder 9">
            <a:extLst>
              <a:ext uri="{FF2B5EF4-FFF2-40B4-BE49-F238E27FC236}">
                <a16:creationId xmlns:a16="http://schemas.microsoft.com/office/drawing/2014/main" id="{95E86C36-173C-4ABA-763E-98F9E79945B3}"/>
              </a:ext>
            </a:extLst>
          </p:cNvPr>
          <p:cNvSpPr>
            <a:spLocks noGrp="1"/>
          </p:cNvSpPr>
          <p:nvPr>
            <p:ph type="body" sz="quarter" idx="27" hasCustomPrompt="1"/>
          </p:nvPr>
        </p:nvSpPr>
        <p:spPr>
          <a:xfrm>
            <a:off x="5659212" y="1937862"/>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29" name="Text Placeholder 9">
            <a:extLst>
              <a:ext uri="{FF2B5EF4-FFF2-40B4-BE49-F238E27FC236}">
                <a16:creationId xmlns:a16="http://schemas.microsoft.com/office/drawing/2014/main" id="{09F66524-3554-02D8-F897-03611B94FD3F}"/>
              </a:ext>
            </a:extLst>
          </p:cNvPr>
          <p:cNvSpPr>
            <a:spLocks noGrp="1"/>
          </p:cNvSpPr>
          <p:nvPr>
            <p:ph type="body" sz="quarter" idx="28" hasCustomPrompt="1"/>
          </p:nvPr>
        </p:nvSpPr>
        <p:spPr>
          <a:xfrm>
            <a:off x="5659212" y="3982071"/>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30" name="Text Placeholder 9">
            <a:extLst>
              <a:ext uri="{FF2B5EF4-FFF2-40B4-BE49-F238E27FC236}">
                <a16:creationId xmlns:a16="http://schemas.microsoft.com/office/drawing/2014/main" id="{0AD53E56-A333-EFBF-5E94-BFA625CC489E}"/>
              </a:ext>
            </a:extLst>
          </p:cNvPr>
          <p:cNvSpPr>
            <a:spLocks noGrp="1"/>
          </p:cNvSpPr>
          <p:nvPr>
            <p:ph type="body" sz="quarter" idx="29" hasCustomPrompt="1"/>
          </p:nvPr>
        </p:nvSpPr>
        <p:spPr>
          <a:xfrm>
            <a:off x="5659212" y="3530600"/>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31" name="Text Placeholder 9">
            <a:extLst>
              <a:ext uri="{FF2B5EF4-FFF2-40B4-BE49-F238E27FC236}">
                <a16:creationId xmlns:a16="http://schemas.microsoft.com/office/drawing/2014/main" id="{AC76A8AA-E926-26FD-DD80-1D95602E57B7}"/>
              </a:ext>
            </a:extLst>
          </p:cNvPr>
          <p:cNvSpPr>
            <a:spLocks noGrp="1"/>
          </p:cNvSpPr>
          <p:nvPr>
            <p:ph type="body" sz="quarter" idx="30" hasCustomPrompt="1"/>
          </p:nvPr>
        </p:nvSpPr>
        <p:spPr>
          <a:xfrm>
            <a:off x="5659212" y="5574809"/>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32" name="Text Placeholder 9">
            <a:extLst>
              <a:ext uri="{FF2B5EF4-FFF2-40B4-BE49-F238E27FC236}">
                <a16:creationId xmlns:a16="http://schemas.microsoft.com/office/drawing/2014/main" id="{095EA837-D2CF-AA48-EAA6-040E1AF3E6C4}"/>
              </a:ext>
            </a:extLst>
          </p:cNvPr>
          <p:cNvSpPr>
            <a:spLocks noGrp="1"/>
          </p:cNvSpPr>
          <p:nvPr>
            <p:ph type="body" sz="quarter" idx="31" hasCustomPrompt="1"/>
          </p:nvPr>
        </p:nvSpPr>
        <p:spPr>
          <a:xfrm>
            <a:off x="5659212" y="5123338"/>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3" name="TextBox 2">
            <a:extLst>
              <a:ext uri="{FF2B5EF4-FFF2-40B4-BE49-F238E27FC236}">
                <a16:creationId xmlns:a16="http://schemas.microsoft.com/office/drawing/2014/main" id="{725B294C-E3AB-0C39-4F60-F934A8F87408}"/>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 Kinetix Health Group 2026</a:t>
            </a:r>
          </a:p>
        </p:txBody>
      </p:sp>
    </p:spTree>
    <p:extLst>
      <p:ext uri="{BB962C8B-B14F-4D97-AF65-F5344CB8AC3E}">
        <p14:creationId xmlns:p14="http://schemas.microsoft.com/office/powerpoint/2010/main" val="55107420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3x2 points">
    <p:spTree>
      <p:nvGrpSpPr>
        <p:cNvPr id="1" name=""/>
        <p:cNvGrpSpPr/>
        <p:nvPr/>
      </p:nvGrpSpPr>
      <p:grpSpPr>
        <a:xfrm>
          <a:off x="0" y="0"/>
          <a:ext cx="0" cy="0"/>
          <a:chOff x="0" y="0"/>
          <a:chExt cx="0" cy="0"/>
        </a:xfrm>
      </p:grpSpPr>
      <p:sp>
        <p:nvSpPr>
          <p:cNvPr id="17" name="Title 14">
            <a:extLst>
              <a:ext uri="{FF2B5EF4-FFF2-40B4-BE49-F238E27FC236}">
                <a16:creationId xmlns:a16="http://schemas.microsoft.com/office/drawing/2014/main" id="{889EA5E3-C76F-ACD2-E9A2-22B5DF031544}"/>
              </a:ext>
            </a:extLst>
          </p:cNvPr>
          <p:cNvSpPr>
            <a:spLocks noGrp="1"/>
          </p:cNvSpPr>
          <p:nvPr>
            <p:ph type="title"/>
          </p:nvPr>
        </p:nvSpPr>
        <p:spPr>
          <a:xfrm>
            <a:off x="466392" y="421605"/>
            <a:ext cx="7571821" cy="1385930"/>
          </a:xfrm>
        </p:spPr>
        <p:txBody>
          <a:bodyPr lIns="0" rIns="0" anchor="t">
            <a:normAutofit/>
          </a:bodyPr>
          <a:lstStyle>
            <a:lvl1pPr>
              <a:lnSpc>
                <a:spcPct val="90000"/>
              </a:lnSpc>
              <a:defRPr sz="4000">
                <a:solidFill>
                  <a:schemeClr val="tx1"/>
                </a:solidFill>
              </a:defRPr>
            </a:lvl1pPr>
          </a:lstStyle>
          <a:p>
            <a:endParaRPr lang="en-US"/>
          </a:p>
        </p:txBody>
      </p:sp>
      <p:sp>
        <p:nvSpPr>
          <p:cNvPr id="18" name="Text Placeholder 9">
            <a:extLst>
              <a:ext uri="{FF2B5EF4-FFF2-40B4-BE49-F238E27FC236}">
                <a16:creationId xmlns:a16="http://schemas.microsoft.com/office/drawing/2014/main" id="{67B30E27-423E-4D09-30A7-26A0E3FD6B7C}"/>
              </a:ext>
            </a:extLst>
          </p:cNvPr>
          <p:cNvSpPr>
            <a:spLocks noGrp="1"/>
          </p:cNvSpPr>
          <p:nvPr>
            <p:ph type="body" sz="quarter" idx="20" hasCustomPrompt="1"/>
          </p:nvPr>
        </p:nvSpPr>
        <p:spPr>
          <a:xfrm>
            <a:off x="466392" y="2389333"/>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19" name="Text Placeholder 9">
            <a:extLst>
              <a:ext uri="{FF2B5EF4-FFF2-40B4-BE49-F238E27FC236}">
                <a16:creationId xmlns:a16="http://schemas.microsoft.com/office/drawing/2014/main" id="{5F7E4CDA-5A14-7893-7106-BE8B5CC7BD80}"/>
              </a:ext>
            </a:extLst>
          </p:cNvPr>
          <p:cNvSpPr>
            <a:spLocks noGrp="1"/>
          </p:cNvSpPr>
          <p:nvPr>
            <p:ph type="body" sz="quarter" idx="21" hasCustomPrompt="1"/>
          </p:nvPr>
        </p:nvSpPr>
        <p:spPr>
          <a:xfrm>
            <a:off x="466392" y="1937862"/>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21" name="Text Placeholder 9">
            <a:extLst>
              <a:ext uri="{FF2B5EF4-FFF2-40B4-BE49-F238E27FC236}">
                <a16:creationId xmlns:a16="http://schemas.microsoft.com/office/drawing/2014/main" id="{A77A93C7-8118-28FE-1F55-16E3792E4091}"/>
              </a:ext>
            </a:extLst>
          </p:cNvPr>
          <p:cNvSpPr>
            <a:spLocks noGrp="1"/>
          </p:cNvSpPr>
          <p:nvPr>
            <p:ph type="body" sz="quarter" idx="22" hasCustomPrompt="1"/>
          </p:nvPr>
        </p:nvSpPr>
        <p:spPr>
          <a:xfrm>
            <a:off x="466392" y="3982071"/>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22" name="Text Placeholder 9">
            <a:extLst>
              <a:ext uri="{FF2B5EF4-FFF2-40B4-BE49-F238E27FC236}">
                <a16:creationId xmlns:a16="http://schemas.microsoft.com/office/drawing/2014/main" id="{ED8D10A0-E326-6BD0-2C01-1BEDDD65C5CF}"/>
              </a:ext>
            </a:extLst>
          </p:cNvPr>
          <p:cNvSpPr>
            <a:spLocks noGrp="1"/>
          </p:cNvSpPr>
          <p:nvPr>
            <p:ph type="body" sz="quarter" idx="23" hasCustomPrompt="1"/>
          </p:nvPr>
        </p:nvSpPr>
        <p:spPr>
          <a:xfrm>
            <a:off x="466392" y="3530600"/>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23" name="Text Placeholder 9">
            <a:extLst>
              <a:ext uri="{FF2B5EF4-FFF2-40B4-BE49-F238E27FC236}">
                <a16:creationId xmlns:a16="http://schemas.microsoft.com/office/drawing/2014/main" id="{A537F992-383E-3A0B-A501-377DFAB1860E}"/>
              </a:ext>
            </a:extLst>
          </p:cNvPr>
          <p:cNvSpPr>
            <a:spLocks noGrp="1"/>
          </p:cNvSpPr>
          <p:nvPr>
            <p:ph type="body" sz="quarter" idx="24" hasCustomPrompt="1"/>
          </p:nvPr>
        </p:nvSpPr>
        <p:spPr>
          <a:xfrm>
            <a:off x="466392" y="5574809"/>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24" name="Text Placeholder 9">
            <a:extLst>
              <a:ext uri="{FF2B5EF4-FFF2-40B4-BE49-F238E27FC236}">
                <a16:creationId xmlns:a16="http://schemas.microsoft.com/office/drawing/2014/main" id="{3B9E343A-DD31-7927-EE00-BF683FAFC9E6}"/>
              </a:ext>
            </a:extLst>
          </p:cNvPr>
          <p:cNvSpPr>
            <a:spLocks noGrp="1"/>
          </p:cNvSpPr>
          <p:nvPr>
            <p:ph type="body" sz="quarter" idx="25" hasCustomPrompt="1"/>
          </p:nvPr>
        </p:nvSpPr>
        <p:spPr>
          <a:xfrm>
            <a:off x="466392" y="5123338"/>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26" name="Text Placeholder 9">
            <a:extLst>
              <a:ext uri="{FF2B5EF4-FFF2-40B4-BE49-F238E27FC236}">
                <a16:creationId xmlns:a16="http://schemas.microsoft.com/office/drawing/2014/main" id="{0A9F69A5-978B-86D6-4C96-72345D981A07}"/>
              </a:ext>
            </a:extLst>
          </p:cNvPr>
          <p:cNvSpPr>
            <a:spLocks noGrp="1"/>
          </p:cNvSpPr>
          <p:nvPr>
            <p:ph type="body" sz="quarter" idx="26" hasCustomPrompt="1"/>
          </p:nvPr>
        </p:nvSpPr>
        <p:spPr>
          <a:xfrm>
            <a:off x="5659212" y="2389333"/>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27" name="Text Placeholder 9">
            <a:extLst>
              <a:ext uri="{FF2B5EF4-FFF2-40B4-BE49-F238E27FC236}">
                <a16:creationId xmlns:a16="http://schemas.microsoft.com/office/drawing/2014/main" id="{95E86C36-173C-4ABA-763E-98F9E79945B3}"/>
              </a:ext>
            </a:extLst>
          </p:cNvPr>
          <p:cNvSpPr>
            <a:spLocks noGrp="1"/>
          </p:cNvSpPr>
          <p:nvPr>
            <p:ph type="body" sz="quarter" idx="27" hasCustomPrompt="1"/>
          </p:nvPr>
        </p:nvSpPr>
        <p:spPr>
          <a:xfrm>
            <a:off x="5659212" y="1937862"/>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29" name="Text Placeholder 9">
            <a:extLst>
              <a:ext uri="{FF2B5EF4-FFF2-40B4-BE49-F238E27FC236}">
                <a16:creationId xmlns:a16="http://schemas.microsoft.com/office/drawing/2014/main" id="{09F66524-3554-02D8-F897-03611B94FD3F}"/>
              </a:ext>
            </a:extLst>
          </p:cNvPr>
          <p:cNvSpPr>
            <a:spLocks noGrp="1"/>
          </p:cNvSpPr>
          <p:nvPr>
            <p:ph type="body" sz="quarter" idx="28" hasCustomPrompt="1"/>
          </p:nvPr>
        </p:nvSpPr>
        <p:spPr>
          <a:xfrm>
            <a:off x="5659212" y="3982071"/>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30" name="Text Placeholder 9">
            <a:extLst>
              <a:ext uri="{FF2B5EF4-FFF2-40B4-BE49-F238E27FC236}">
                <a16:creationId xmlns:a16="http://schemas.microsoft.com/office/drawing/2014/main" id="{0AD53E56-A333-EFBF-5E94-BFA625CC489E}"/>
              </a:ext>
            </a:extLst>
          </p:cNvPr>
          <p:cNvSpPr>
            <a:spLocks noGrp="1"/>
          </p:cNvSpPr>
          <p:nvPr>
            <p:ph type="body" sz="quarter" idx="29" hasCustomPrompt="1"/>
          </p:nvPr>
        </p:nvSpPr>
        <p:spPr>
          <a:xfrm>
            <a:off x="5659212" y="3530600"/>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31" name="Text Placeholder 9">
            <a:extLst>
              <a:ext uri="{FF2B5EF4-FFF2-40B4-BE49-F238E27FC236}">
                <a16:creationId xmlns:a16="http://schemas.microsoft.com/office/drawing/2014/main" id="{AC76A8AA-E926-26FD-DD80-1D95602E57B7}"/>
              </a:ext>
            </a:extLst>
          </p:cNvPr>
          <p:cNvSpPr>
            <a:spLocks noGrp="1"/>
          </p:cNvSpPr>
          <p:nvPr>
            <p:ph type="body" sz="quarter" idx="30" hasCustomPrompt="1"/>
          </p:nvPr>
        </p:nvSpPr>
        <p:spPr>
          <a:xfrm>
            <a:off x="5659212" y="5574809"/>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r>
              <a:rPr lang="en-US"/>
              <a:t>Lorem ipsum is placeholder text commonly used in the graphic, print, and publishing industries for previewing layouts and visual mockups.</a:t>
            </a:r>
          </a:p>
        </p:txBody>
      </p:sp>
      <p:sp>
        <p:nvSpPr>
          <p:cNvPr id="32" name="Text Placeholder 9">
            <a:extLst>
              <a:ext uri="{FF2B5EF4-FFF2-40B4-BE49-F238E27FC236}">
                <a16:creationId xmlns:a16="http://schemas.microsoft.com/office/drawing/2014/main" id="{095EA837-D2CF-AA48-EAA6-040E1AF3E6C4}"/>
              </a:ext>
            </a:extLst>
          </p:cNvPr>
          <p:cNvSpPr>
            <a:spLocks noGrp="1"/>
          </p:cNvSpPr>
          <p:nvPr>
            <p:ph type="body" sz="quarter" idx="31" hasCustomPrompt="1"/>
          </p:nvPr>
        </p:nvSpPr>
        <p:spPr>
          <a:xfrm>
            <a:off x="5659212" y="5123338"/>
            <a:ext cx="4062520" cy="441984"/>
          </a:xfrm>
        </p:spPr>
        <p:txBody>
          <a:bodyPr lIns="0" rIns="0">
            <a:noAutofit/>
          </a:bodyPr>
          <a:lstStyle>
            <a:lvl1pPr marL="0" indent="0">
              <a:lnSpc>
                <a:spcPct val="100000"/>
              </a:lnSpc>
              <a:spcBef>
                <a:spcPts val="0"/>
              </a:spcBef>
              <a:buNone/>
              <a:defRPr sz="1800" b="1">
                <a:solidFill>
                  <a:schemeClr val="accent2"/>
                </a:solidFill>
              </a:defRPr>
            </a:lvl1pPr>
          </a:lstStyle>
          <a:p>
            <a:pPr lvl="0"/>
            <a:r>
              <a:rPr lang="en-US"/>
              <a:t>Subtitle Here in One or Two Lines</a:t>
            </a:r>
          </a:p>
        </p:txBody>
      </p:sp>
      <p:sp>
        <p:nvSpPr>
          <p:cNvPr id="3" name="TextBox 2">
            <a:extLst>
              <a:ext uri="{FF2B5EF4-FFF2-40B4-BE49-F238E27FC236}">
                <a16:creationId xmlns:a16="http://schemas.microsoft.com/office/drawing/2014/main" id="{725B294C-E3AB-0C39-4F60-F934A8F87408}"/>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 Kinetix Health Group 2026</a:t>
            </a:r>
          </a:p>
        </p:txBody>
      </p:sp>
    </p:spTree>
    <p:extLst>
      <p:ext uri="{BB962C8B-B14F-4D97-AF65-F5344CB8AC3E}">
        <p14:creationId xmlns:p14="http://schemas.microsoft.com/office/powerpoint/2010/main" val="406591666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3x3 Layout">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DD0B50BB-C992-A483-33F5-D268C3334365}"/>
              </a:ext>
            </a:extLst>
          </p:cNvPr>
          <p:cNvCxnSpPr>
            <a:cxnSpLocks/>
          </p:cNvCxnSpPr>
          <p:nvPr userDrawn="1"/>
        </p:nvCxnSpPr>
        <p:spPr>
          <a:xfrm flipV="1">
            <a:off x="3939641" y="2030635"/>
            <a:ext cx="0" cy="4106866"/>
          </a:xfrm>
          <a:prstGeom prst="line">
            <a:avLst/>
          </a:prstGeom>
          <a:ln>
            <a:solidFill>
              <a:schemeClr val="accent4">
                <a:lumMod val="60000"/>
                <a:lumOff val="40000"/>
              </a:schemeClr>
            </a:solidFill>
            <a:headEnd type="oval"/>
            <a:tailEnd type="ova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307216F4-902A-BB2D-88CF-27D0CBC96B4E}"/>
              </a:ext>
            </a:extLst>
          </p:cNvPr>
          <p:cNvCxnSpPr>
            <a:cxnSpLocks/>
          </p:cNvCxnSpPr>
          <p:nvPr userDrawn="1"/>
        </p:nvCxnSpPr>
        <p:spPr>
          <a:xfrm flipV="1">
            <a:off x="7822093" y="2030635"/>
            <a:ext cx="0" cy="4106866"/>
          </a:xfrm>
          <a:prstGeom prst="line">
            <a:avLst/>
          </a:prstGeom>
          <a:ln>
            <a:solidFill>
              <a:schemeClr val="accent4">
                <a:lumMod val="60000"/>
                <a:lumOff val="40000"/>
              </a:schemeClr>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33" name="Title 14">
            <a:extLst>
              <a:ext uri="{FF2B5EF4-FFF2-40B4-BE49-F238E27FC236}">
                <a16:creationId xmlns:a16="http://schemas.microsoft.com/office/drawing/2014/main" id="{90019686-997D-5F7B-A558-99606FB2E3BB}"/>
              </a:ext>
            </a:extLst>
          </p:cNvPr>
          <p:cNvSpPr>
            <a:spLocks noGrp="1"/>
          </p:cNvSpPr>
          <p:nvPr>
            <p:ph type="title"/>
          </p:nvPr>
        </p:nvSpPr>
        <p:spPr>
          <a:xfrm>
            <a:off x="466392" y="421605"/>
            <a:ext cx="7571821" cy="1385930"/>
          </a:xfrm>
        </p:spPr>
        <p:txBody>
          <a:bodyPr lIns="0" rIns="0" anchor="t">
            <a:normAutofit/>
          </a:bodyPr>
          <a:lstStyle>
            <a:lvl1pPr>
              <a:lnSpc>
                <a:spcPct val="90000"/>
              </a:lnSpc>
              <a:defRPr sz="4000">
                <a:solidFill>
                  <a:schemeClr val="tx1"/>
                </a:solidFill>
              </a:defRPr>
            </a:lvl1pPr>
          </a:lstStyle>
          <a:p>
            <a:endParaRPr lang="en-US"/>
          </a:p>
        </p:txBody>
      </p:sp>
      <p:sp>
        <p:nvSpPr>
          <p:cNvPr id="34" name="Text Placeholder 9">
            <a:extLst>
              <a:ext uri="{FF2B5EF4-FFF2-40B4-BE49-F238E27FC236}">
                <a16:creationId xmlns:a16="http://schemas.microsoft.com/office/drawing/2014/main" id="{74370B79-F5AD-1ED7-4D60-FA2E5E5A6BB8}"/>
              </a:ext>
            </a:extLst>
          </p:cNvPr>
          <p:cNvSpPr>
            <a:spLocks noGrp="1"/>
          </p:cNvSpPr>
          <p:nvPr>
            <p:ph type="body" sz="quarter" idx="20"/>
          </p:nvPr>
        </p:nvSpPr>
        <p:spPr>
          <a:xfrm>
            <a:off x="466392" y="2782458"/>
            <a:ext cx="3133111" cy="820740"/>
          </a:xfrm>
        </p:spPr>
        <p:txBody>
          <a:bodyPr lIns="0" rIns="0">
            <a:noAutofit/>
          </a:bodyPr>
          <a:lstStyle>
            <a:lvl1pPr marL="0" indent="0">
              <a:lnSpc>
                <a:spcPct val="100000"/>
              </a:lnSpc>
              <a:spcBef>
                <a:spcPts val="0"/>
              </a:spcBef>
              <a:spcAft>
                <a:spcPts val="600"/>
              </a:spcAft>
              <a:buClr>
                <a:schemeClr val="accent2"/>
              </a:buClr>
              <a:buFont typeface="Arial" panose="020B0604020202020204" pitchFamily="34" charset="0"/>
              <a:buNone/>
              <a:defRPr sz="1600">
                <a:solidFill>
                  <a:schemeClr val="tx1"/>
                </a:solidFill>
              </a:defRPr>
            </a:lvl1pPr>
          </a:lstStyle>
          <a:p>
            <a:pPr lvl="0"/>
            <a:endParaRPr lang="en-US"/>
          </a:p>
        </p:txBody>
      </p:sp>
      <p:sp>
        <p:nvSpPr>
          <p:cNvPr id="35" name="Text Placeholder 9">
            <a:extLst>
              <a:ext uri="{FF2B5EF4-FFF2-40B4-BE49-F238E27FC236}">
                <a16:creationId xmlns:a16="http://schemas.microsoft.com/office/drawing/2014/main" id="{95D0B007-B1B7-D28C-6223-0651B08170B1}"/>
              </a:ext>
            </a:extLst>
          </p:cNvPr>
          <p:cNvSpPr>
            <a:spLocks noGrp="1"/>
          </p:cNvSpPr>
          <p:nvPr>
            <p:ph type="body" sz="quarter" idx="21"/>
          </p:nvPr>
        </p:nvSpPr>
        <p:spPr>
          <a:xfrm>
            <a:off x="466392" y="2009631"/>
            <a:ext cx="3133111" cy="760990"/>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36" name="Text Placeholder 9">
            <a:extLst>
              <a:ext uri="{FF2B5EF4-FFF2-40B4-BE49-F238E27FC236}">
                <a16:creationId xmlns:a16="http://schemas.microsoft.com/office/drawing/2014/main" id="{22FD71D2-B9A4-2BF7-365F-60DB8EC3893B}"/>
              </a:ext>
            </a:extLst>
          </p:cNvPr>
          <p:cNvSpPr>
            <a:spLocks noGrp="1"/>
          </p:cNvSpPr>
          <p:nvPr>
            <p:ph type="body" sz="quarter" idx="14"/>
          </p:nvPr>
        </p:nvSpPr>
        <p:spPr>
          <a:xfrm>
            <a:off x="466392" y="3746050"/>
            <a:ext cx="3133110" cy="1802330"/>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37" name="Text Placeholder 9">
            <a:extLst>
              <a:ext uri="{FF2B5EF4-FFF2-40B4-BE49-F238E27FC236}">
                <a16:creationId xmlns:a16="http://schemas.microsoft.com/office/drawing/2014/main" id="{61667C7E-D8C2-2725-9785-BD31232A3CB0}"/>
              </a:ext>
            </a:extLst>
          </p:cNvPr>
          <p:cNvSpPr>
            <a:spLocks noGrp="1"/>
          </p:cNvSpPr>
          <p:nvPr>
            <p:ph type="body" sz="quarter" idx="17"/>
          </p:nvPr>
        </p:nvSpPr>
        <p:spPr>
          <a:xfrm>
            <a:off x="466392" y="5701418"/>
            <a:ext cx="1640687" cy="459152"/>
          </a:xfrm>
          <a:prstGeom prst="roundRect">
            <a:avLst>
              <a:gd name="adj" fmla="val 50000"/>
            </a:avLst>
          </a:prstGeom>
          <a:solidFill>
            <a:schemeClr val="accent1"/>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600">
                <a:solidFill>
                  <a:schemeClr val="bg1"/>
                </a:solidFill>
              </a:defRPr>
            </a:lvl1pPr>
          </a:lstStyle>
          <a:p>
            <a:pPr lvl="0"/>
            <a:endParaRPr lang="en-US"/>
          </a:p>
        </p:txBody>
      </p:sp>
      <p:sp>
        <p:nvSpPr>
          <p:cNvPr id="38" name="Text Placeholder 9">
            <a:extLst>
              <a:ext uri="{FF2B5EF4-FFF2-40B4-BE49-F238E27FC236}">
                <a16:creationId xmlns:a16="http://schemas.microsoft.com/office/drawing/2014/main" id="{BA07267F-1D1D-BBDF-32A4-30F8AD3389D5}"/>
              </a:ext>
            </a:extLst>
          </p:cNvPr>
          <p:cNvSpPr>
            <a:spLocks noGrp="1"/>
          </p:cNvSpPr>
          <p:nvPr>
            <p:ph type="body" sz="quarter" idx="22"/>
          </p:nvPr>
        </p:nvSpPr>
        <p:spPr>
          <a:xfrm>
            <a:off x="4314312" y="2782458"/>
            <a:ext cx="3133111" cy="820740"/>
          </a:xfrm>
        </p:spPr>
        <p:txBody>
          <a:bodyPr lIns="0" rIns="0">
            <a:noAutofit/>
          </a:bodyPr>
          <a:lstStyle>
            <a:lvl1pPr marL="0" indent="0">
              <a:lnSpc>
                <a:spcPct val="100000"/>
              </a:lnSpc>
              <a:spcBef>
                <a:spcPts val="0"/>
              </a:spcBef>
              <a:spcAft>
                <a:spcPts val="600"/>
              </a:spcAft>
              <a:buClr>
                <a:schemeClr val="accent2"/>
              </a:buClr>
              <a:buFont typeface="Arial" panose="020B0604020202020204" pitchFamily="34" charset="0"/>
              <a:buNone/>
              <a:defRPr sz="1600">
                <a:solidFill>
                  <a:schemeClr val="tx1"/>
                </a:solidFill>
              </a:defRPr>
            </a:lvl1pPr>
          </a:lstStyle>
          <a:p>
            <a:pPr lvl="0"/>
            <a:endParaRPr lang="en-US"/>
          </a:p>
        </p:txBody>
      </p:sp>
      <p:sp>
        <p:nvSpPr>
          <p:cNvPr id="39" name="Text Placeholder 9">
            <a:extLst>
              <a:ext uri="{FF2B5EF4-FFF2-40B4-BE49-F238E27FC236}">
                <a16:creationId xmlns:a16="http://schemas.microsoft.com/office/drawing/2014/main" id="{607A722C-0433-5F34-221A-0FC65047BB9C}"/>
              </a:ext>
            </a:extLst>
          </p:cNvPr>
          <p:cNvSpPr>
            <a:spLocks noGrp="1"/>
          </p:cNvSpPr>
          <p:nvPr>
            <p:ph type="body" sz="quarter" idx="23"/>
          </p:nvPr>
        </p:nvSpPr>
        <p:spPr>
          <a:xfrm>
            <a:off x="4314312" y="2009631"/>
            <a:ext cx="3133111" cy="760990"/>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40" name="Text Placeholder 9">
            <a:extLst>
              <a:ext uri="{FF2B5EF4-FFF2-40B4-BE49-F238E27FC236}">
                <a16:creationId xmlns:a16="http://schemas.microsoft.com/office/drawing/2014/main" id="{E463618D-BAFC-7703-661B-0114F3BB08E7}"/>
              </a:ext>
            </a:extLst>
          </p:cNvPr>
          <p:cNvSpPr>
            <a:spLocks noGrp="1"/>
          </p:cNvSpPr>
          <p:nvPr>
            <p:ph type="body" sz="quarter" idx="24"/>
          </p:nvPr>
        </p:nvSpPr>
        <p:spPr>
          <a:xfrm>
            <a:off x="4314312" y="3746050"/>
            <a:ext cx="3133110" cy="1802330"/>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41" name="Text Placeholder 9">
            <a:extLst>
              <a:ext uri="{FF2B5EF4-FFF2-40B4-BE49-F238E27FC236}">
                <a16:creationId xmlns:a16="http://schemas.microsoft.com/office/drawing/2014/main" id="{2D63EC07-2EA0-91EC-04E3-4829347F5CBC}"/>
              </a:ext>
            </a:extLst>
          </p:cNvPr>
          <p:cNvSpPr>
            <a:spLocks noGrp="1"/>
          </p:cNvSpPr>
          <p:nvPr>
            <p:ph type="body" sz="quarter" idx="25"/>
          </p:nvPr>
        </p:nvSpPr>
        <p:spPr>
          <a:xfrm>
            <a:off x="4314312" y="5701418"/>
            <a:ext cx="1640687" cy="459152"/>
          </a:xfrm>
          <a:prstGeom prst="roundRect">
            <a:avLst>
              <a:gd name="adj" fmla="val 50000"/>
            </a:avLst>
          </a:prstGeom>
          <a:solidFill>
            <a:schemeClr val="accent1"/>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600">
                <a:solidFill>
                  <a:schemeClr val="bg1"/>
                </a:solidFill>
              </a:defRPr>
            </a:lvl1pPr>
          </a:lstStyle>
          <a:p>
            <a:pPr lvl="0"/>
            <a:endParaRPr lang="en-US"/>
          </a:p>
        </p:txBody>
      </p:sp>
      <p:sp>
        <p:nvSpPr>
          <p:cNvPr id="42" name="Text Placeholder 9">
            <a:extLst>
              <a:ext uri="{FF2B5EF4-FFF2-40B4-BE49-F238E27FC236}">
                <a16:creationId xmlns:a16="http://schemas.microsoft.com/office/drawing/2014/main" id="{0FE70977-F6B4-F83F-C677-67C2A72B3964}"/>
              </a:ext>
            </a:extLst>
          </p:cNvPr>
          <p:cNvSpPr>
            <a:spLocks noGrp="1"/>
          </p:cNvSpPr>
          <p:nvPr>
            <p:ph type="body" sz="quarter" idx="26"/>
          </p:nvPr>
        </p:nvSpPr>
        <p:spPr>
          <a:xfrm>
            <a:off x="8162232" y="2782458"/>
            <a:ext cx="3133111" cy="820740"/>
          </a:xfrm>
        </p:spPr>
        <p:txBody>
          <a:bodyPr lIns="0" rIns="0">
            <a:noAutofit/>
          </a:bodyPr>
          <a:lstStyle>
            <a:lvl1pPr marL="0" indent="0">
              <a:lnSpc>
                <a:spcPct val="100000"/>
              </a:lnSpc>
              <a:spcBef>
                <a:spcPts val="0"/>
              </a:spcBef>
              <a:spcAft>
                <a:spcPts val="600"/>
              </a:spcAft>
              <a:buClr>
                <a:schemeClr val="accent2"/>
              </a:buClr>
              <a:buFont typeface="Arial" panose="020B0604020202020204" pitchFamily="34" charset="0"/>
              <a:buNone/>
              <a:defRPr sz="1600">
                <a:solidFill>
                  <a:schemeClr val="tx1"/>
                </a:solidFill>
              </a:defRPr>
            </a:lvl1pPr>
          </a:lstStyle>
          <a:p>
            <a:pPr lvl="0"/>
            <a:endParaRPr lang="en-US"/>
          </a:p>
        </p:txBody>
      </p:sp>
      <p:sp>
        <p:nvSpPr>
          <p:cNvPr id="43" name="Text Placeholder 9">
            <a:extLst>
              <a:ext uri="{FF2B5EF4-FFF2-40B4-BE49-F238E27FC236}">
                <a16:creationId xmlns:a16="http://schemas.microsoft.com/office/drawing/2014/main" id="{4C62B594-C17E-BD5E-A798-0DC1A42B3301}"/>
              </a:ext>
            </a:extLst>
          </p:cNvPr>
          <p:cNvSpPr>
            <a:spLocks noGrp="1"/>
          </p:cNvSpPr>
          <p:nvPr>
            <p:ph type="body" sz="quarter" idx="27"/>
          </p:nvPr>
        </p:nvSpPr>
        <p:spPr>
          <a:xfrm>
            <a:off x="8162232" y="2009631"/>
            <a:ext cx="3133111" cy="760990"/>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44" name="Text Placeholder 9">
            <a:extLst>
              <a:ext uri="{FF2B5EF4-FFF2-40B4-BE49-F238E27FC236}">
                <a16:creationId xmlns:a16="http://schemas.microsoft.com/office/drawing/2014/main" id="{82328E62-ABDA-505E-2B52-CDAEBF8B9A7B}"/>
              </a:ext>
            </a:extLst>
          </p:cNvPr>
          <p:cNvSpPr>
            <a:spLocks noGrp="1"/>
          </p:cNvSpPr>
          <p:nvPr>
            <p:ph type="body" sz="quarter" idx="28"/>
          </p:nvPr>
        </p:nvSpPr>
        <p:spPr>
          <a:xfrm>
            <a:off x="8162232" y="3746050"/>
            <a:ext cx="3133110" cy="1802330"/>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45" name="Text Placeholder 9">
            <a:extLst>
              <a:ext uri="{FF2B5EF4-FFF2-40B4-BE49-F238E27FC236}">
                <a16:creationId xmlns:a16="http://schemas.microsoft.com/office/drawing/2014/main" id="{67D4A7C7-3300-02FA-E3C5-0E4E2441C4E3}"/>
              </a:ext>
            </a:extLst>
          </p:cNvPr>
          <p:cNvSpPr>
            <a:spLocks noGrp="1"/>
          </p:cNvSpPr>
          <p:nvPr>
            <p:ph type="body" sz="quarter" idx="29"/>
          </p:nvPr>
        </p:nvSpPr>
        <p:spPr>
          <a:xfrm>
            <a:off x="8162232" y="5701418"/>
            <a:ext cx="1640687" cy="459152"/>
          </a:xfrm>
          <a:prstGeom prst="roundRect">
            <a:avLst>
              <a:gd name="adj" fmla="val 50000"/>
            </a:avLst>
          </a:prstGeom>
          <a:solidFill>
            <a:schemeClr val="accent2"/>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600">
                <a:solidFill>
                  <a:schemeClr val="tx1"/>
                </a:solidFill>
              </a:defRPr>
            </a:lvl1pPr>
          </a:lstStyle>
          <a:p>
            <a:pPr lvl="0"/>
            <a:endParaRPr lang="en-US"/>
          </a:p>
        </p:txBody>
      </p:sp>
      <p:sp>
        <p:nvSpPr>
          <p:cNvPr id="3" name="TextBox 2">
            <a:extLst>
              <a:ext uri="{FF2B5EF4-FFF2-40B4-BE49-F238E27FC236}">
                <a16:creationId xmlns:a16="http://schemas.microsoft.com/office/drawing/2014/main" id="{93BF342A-A436-420A-1CA1-692B10A3C3C5}"/>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 Kinetix Health Group 2026</a:t>
            </a:r>
          </a:p>
        </p:txBody>
      </p:sp>
    </p:spTree>
    <p:extLst>
      <p:ext uri="{BB962C8B-B14F-4D97-AF65-F5344CB8AC3E}">
        <p14:creationId xmlns:p14="http://schemas.microsoft.com/office/powerpoint/2010/main" val="1084586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Bleed Pictur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D87FA90-D21E-80D5-47E5-885F3127B33B}"/>
              </a:ext>
            </a:extLst>
          </p:cNvPr>
          <p:cNvSpPr>
            <a:spLocks noGrp="1"/>
          </p:cNvSpPr>
          <p:nvPr>
            <p:ph type="pic" sz="quarter" idx="10"/>
          </p:nvPr>
        </p:nvSpPr>
        <p:spPr>
          <a:xfrm>
            <a:off x="0" y="0"/>
            <a:ext cx="12192000" cy="6858000"/>
          </a:xfrm>
          <a:solidFill>
            <a:schemeClr val="bg2">
              <a:lumMod val="25000"/>
              <a:alpha val="23000"/>
            </a:schemeClr>
          </a:solidFill>
        </p:spPr>
        <p:txBody>
          <a:bodyPr>
            <a:normAutofit/>
          </a:bodyPr>
          <a:lstStyle>
            <a:lvl1pPr marL="0" indent="0">
              <a:buNone/>
              <a:defRPr sz="2000"/>
            </a:lvl1pPr>
          </a:lstStyle>
          <a:p>
            <a:endParaRPr lang="en-US" dirty="0"/>
          </a:p>
        </p:txBody>
      </p:sp>
      <p:sp>
        <p:nvSpPr>
          <p:cNvPr id="8" name="Title 14">
            <a:extLst>
              <a:ext uri="{FF2B5EF4-FFF2-40B4-BE49-F238E27FC236}">
                <a16:creationId xmlns:a16="http://schemas.microsoft.com/office/drawing/2014/main" id="{F5D49ABD-48EF-784F-798E-C534FE4620AB}"/>
              </a:ext>
            </a:extLst>
          </p:cNvPr>
          <p:cNvSpPr>
            <a:spLocks noGrp="1"/>
          </p:cNvSpPr>
          <p:nvPr>
            <p:ph type="title"/>
          </p:nvPr>
        </p:nvSpPr>
        <p:spPr>
          <a:xfrm>
            <a:off x="384483" y="459027"/>
            <a:ext cx="6318482" cy="2236879"/>
          </a:xfrm>
        </p:spPr>
        <p:txBody>
          <a:bodyPr lIns="0" rIns="0" anchor="t">
            <a:normAutofit/>
          </a:bodyPr>
          <a:lstStyle>
            <a:lvl1pPr>
              <a:lnSpc>
                <a:spcPct val="90000"/>
              </a:lnSpc>
              <a:defRPr sz="4800">
                <a:solidFill>
                  <a:schemeClr val="bg1"/>
                </a:solidFill>
              </a:defRPr>
            </a:lvl1pPr>
          </a:lstStyle>
          <a:p>
            <a:endParaRPr lang="en-US"/>
          </a:p>
        </p:txBody>
      </p:sp>
    </p:spTree>
    <p:extLst>
      <p:ext uri="{BB962C8B-B14F-4D97-AF65-F5344CB8AC3E}">
        <p14:creationId xmlns:p14="http://schemas.microsoft.com/office/powerpoint/2010/main" val="141143476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3 images with tex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9091BA3C-8AB0-144D-15AD-68813A634310}"/>
              </a:ext>
            </a:extLst>
          </p:cNvPr>
          <p:cNvSpPr>
            <a:spLocks noGrp="1"/>
          </p:cNvSpPr>
          <p:nvPr>
            <p:ph type="pic" sz="quarter" idx="10"/>
          </p:nvPr>
        </p:nvSpPr>
        <p:spPr>
          <a:xfrm>
            <a:off x="0" y="4270248"/>
            <a:ext cx="4059936" cy="2587752"/>
          </a:xfrm>
          <a:solidFill>
            <a:schemeClr val="accent6"/>
          </a:solidFill>
        </p:spPr>
        <p:txBody>
          <a:bodyPr vert="horz" lIns="91440" tIns="45720" rIns="91440" bIns="45720" rtlCol="0">
            <a:normAutofit/>
          </a:bodyPr>
          <a:lstStyle>
            <a:lvl1pPr>
              <a:defRPr lang="en-US" sz="1800"/>
            </a:lvl1pPr>
          </a:lstStyle>
          <a:p>
            <a:pPr marL="0" lvl="0" indent="0">
              <a:buNone/>
            </a:pPr>
            <a:endParaRPr lang="en-US" dirty="0"/>
          </a:p>
        </p:txBody>
      </p:sp>
      <p:sp>
        <p:nvSpPr>
          <p:cNvPr id="15" name="Picture Placeholder 13">
            <a:extLst>
              <a:ext uri="{FF2B5EF4-FFF2-40B4-BE49-F238E27FC236}">
                <a16:creationId xmlns:a16="http://schemas.microsoft.com/office/drawing/2014/main" id="{546DCC5B-318F-E08E-2AC5-E46CA55DEA9C}"/>
              </a:ext>
            </a:extLst>
          </p:cNvPr>
          <p:cNvSpPr>
            <a:spLocks noGrp="1"/>
          </p:cNvSpPr>
          <p:nvPr>
            <p:ph type="pic" sz="quarter" idx="11"/>
          </p:nvPr>
        </p:nvSpPr>
        <p:spPr>
          <a:xfrm>
            <a:off x="4068063" y="4270248"/>
            <a:ext cx="4059936" cy="2587752"/>
          </a:xfrm>
          <a:solidFill>
            <a:schemeClr val="accent6"/>
          </a:solidFill>
        </p:spPr>
        <p:txBody>
          <a:bodyPr vert="horz" lIns="91440" tIns="45720" rIns="91440" bIns="45720" rtlCol="0">
            <a:normAutofit/>
          </a:bodyPr>
          <a:lstStyle>
            <a:lvl1pPr>
              <a:defRPr lang="en-US" sz="1800"/>
            </a:lvl1pPr>
          </a:lstStyle>
          <a:p>
            <a:pPr marL="0" lvl="0" indent="0">
              <a:buNone/>
            </a:pPr>
            <a:endParaRPr lang="en-US" dirty="0"/>
          </a:p>
        </p:txBody>
      </p:sp>
      <p:sp>
        <p:nvSpPr>
          <p:cNvPr id="16" name="Picture Placeholder 13">
            <a:extLst>
              <a:ext uri="{FF2B5EF4-FFF2-40B4-BE49-F238E27FC236}">
                <a16:creationId xmlns:a16="http://schemas.microsoft.com/office/drawing/2014/main" id="{C6FBF9C7-0CA7-605E-D435-4593876355A8}"/>
              </a:ext>
            </a:extLst>
          </p:cNvPr>
          <p:cNvSpPr>
            <a:spLocks noGrp="1"/>
          </p:cNvSpPr>
          <p:nvPr>
            <p:ph type="pic" sz="quarter" idx="12"/>
          </p:nvPr>
        </p:nvSpPr>
        <p:spPr>
          <a:xfrm>
            <a:off x="8136126" y="4270248"/>
            <a:ext cx="4059936" cy="2587752"/>
          </a:xfrm>
          <a:solidFill>
            <a:schemeClr val="accent6"/>
          </a:solidFill>
        </p:spPr>
        <p:txBody>
          <a:bodyPr vert="horz" lIns="91440" tIns="45720" rIns="91440" bIns="45720" rtlCol="0">
            <a:normAutofit/>
          </a:bodyPr>
          <a:lstStyle>
            <a:lvl1pPr>
              <a:defRPr lang="en-US" sz="1800"/>
            </a:lvl1pPr>
          </a:lstStyle>
          <a:p>
            <a:pPr marL="0" lvl="0" indent="0">
              <a:buNone/>
            </a:pPr>
            <a:endParaRPr lang="en-US" dirty="0"/>
          </a:p>
        </p:txBody>
      </p:sp>
      <p:sp>
        <p:nvSpPr>
          <p:cNvPr id="29" name="Title 14">
            <a:extLst>
              <a:ext uri="{FF2B5EF4-FFF2-40B4-BE49-F238E27FC236}">
                <a16:creationId xmlns:a16="http://schemas.microsoft.com/office/drawing/2014/main" id="{76952677-6DCB-1E5B-4F7A-80989A373E39}"/>
              </a:ext>
            </a:extLst>
          </p:cNvPr>
          <p:cNvSpPr>
            <a:spLocks noGrp="1"/>
          </p:cNvSpPr>
          <p:nvPr>
            <p:ph type="title"/>
          </p:nvPr>
        </p:nvSpPr>
        <p:spPr>
          <a:xfrm>
            <a:off x="466392" y="421604"/>
            <a:ext cx="10974227" cy="707887"/>
          </a:xfrm>
        </p:spPr>
        <p:txBody>
          <a:bodyPr lIns="0" rIns="0" anchor="t">
            <a:normAutofit/>
          </a:bodyPr>
          <a:lstStyle>
            <a:lvl1pPr>
              <a:lnSpc>
                <a:spcPct val="90000"/>
              </a:lnSpc>
              <a:defRPr sz="4000">
                <a:solidFill>
                  <a:schemeClr val="tx1"/>
                </a:solidFill>
              </a:defRPr>
            </a:lvl1pPr>
          </a:lstStyle>
          <a:p>
            <a:endParaRPr lang="en-US"/>
          </a:p>
        </p:txBody>
      </p:sp>
      <p:sp>
        <p:nvSpPr>
          <p:cNvPr id="30" name="Text Placeholder 9">
            <a:extLst>
              <a:ext uri="{FF2B5EF4-FFF2-40B4-BE49-F238E27FC236}">
                <a16:creationId xmlns:a16="http://schemas.microsoft.com/office/drawing/2014/main" id="{409DDDCC-B638-2BCA-A569-53223E2CDA95}"/>
              </a:ext>
            </a:extLst>
          </p:cNvPr>
          <p:cNvSpPr>
            <a:spLocks noGrp="1"/>
          </p:cNvSpPr>
          <p:nvPr>
            <p:ph type="body" sz="quarter" idx="20"/>
          </p:nvPr>
        </p:nvSpPr>
        <p:spPr>
          <a:xfrm>
            <a:off x="466392" y="2042498"/>
            <a:ext cx="3133111" cy="914848"/>
          </a:xfrm>
        </p:spPr>
        <p:txBody>
          <a:bodyPr lIns="0" rIns="0">
            <a:noAutofit/>
          </a:bodyPr>
          <a:lstStyle>
            <a:lvl1pPr marL="0" indent="0">
              <a:lnSpc>
                <a:spcPct val="100000"/>
              </a:lnSpc>
              <a:spcBef>
                <a:spcPts val="0"/>
              </a:spcBef>
              <a:spcAft>
                <a:spcPts val="600"/>
              </a:spcAft>
              <a:buClr>
                <a:schemeClr val="accent2"/>
              </a:buClr>
              <a:buFont typeface="Arial" panose="020B0604020202020204" pitchFamily="34" charset="0"/>
              <a:buNone/>
              <a:defRPr sz="1600">
                <a:solidFill>
                  <a:schemeClr val="tx1"/>
                </a:solidFill>
              </a:defRPr>
            </a:lvl1pPr>
          </a:lstStyle>
          <a:p>
            <a:pPr lvl="0"/>
            <a:endParaRPr lang="en-US"/>
          </a:p>
        </p:txBody>
      </p:sp>
      <p:sp>
        <p:nvSpPr>
          <p:cNvPr id="31" name="Text Placeholder 9">
            <a:extLst>
              <a:ext uri="{FF2B5EF4-FFF2-40B4-BE49-F238E27FC236}">
                <a16:creationId xmlns:a16="http://schemas.microsoft.com/office/drawing/2014/main" id="{B18A7319-6FDC-A273-F957-E654A59579EF}"/>
              </a:ext>
            </a:extLst>
          </p:cNvPr>
          <p:cNvSpPr>
            <a:spLocks noGrp="1"/>
          </p:cNvSpPr>
          <p:nvPr>
            <p:ph type="body" sz="quarter" idx="21"/>
          </p:nvPr>
        </p:nvSpPr>
        <p:spPr>
          <a:xfrm>
            <a:off x="466392" y="1269671"/>
            <a:ext cx="3133111" cy="760990"/>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32" name="Text Placeholder 9">
            <a:extLst>
              <a:ext uri="{FF2B5EF4-FFF2-40B4-BE49-F238E27FC236}">
                <a16:creationId xmlns:a16="http://schemas.microsoft.com/office/drawing/2014/main" id="{2B162907-214D-8439-6B83-43DBA978A7D4}"/>
              </a:ext>
            </a:extLst>
          </p:cNvPr>
          <p:cNvSpPr>
            <a:spLocks noGrp="1"/>
          </p:cNvSpPr>
          <p:nvPr>
            <p:ph type="body" sz="quarter" idx="14"/>
          </p:nvPr>
        </p:nvSpPr>
        <p:spPr>
          <a:xfrm>
            <a:off x="466392" y="2986841"/>
            <a:ext cx="3133110" cy="1153360"/>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36" name="Text Placeholder 9">
            <a:extLst>
              <a:ext uri="{FF2B5EF4-FFF2-40B4-BE49-F238E27FC236}">
                <a16:creationId xmlns:a16="http://schemas.microsoft.com/office/drawing/2014/main" id="{F9FBE961-7B54-D299-45CE-8513440EA80A}"/>
              </a:ext>
            </a:extLst>
          </p:cNvPr>
          <p:cNvSpPr>
            <a:spLocks noGrp="1"/>
          </p:cNvSpPr>
          <p:nvPr>
            <p:ph type="body" sz="quarter" idx="22"/>
          </p:nvPr>
        </p:nvSpPr>
        <p:spPr>
          <a:xfrm>
            <a:off x="4531476" y="2042498"/>
            <a:ext cx="3133111" cy="914848"/>
          </a:xfrm>
        </p:spPr>
        <p:txBody>
          <a:bodyPr lIns="0" rIns="0">
            <a:noAutofit/>
          </a:bodyPr>
          <a:lstStyle>
            <a:lvl1pPr marL="0" indent="0">
              <a:lnSpc>
                <a:spcPct val="100000"/>
              </a:lnSpc>
              <a:spcBef>
                <a:spcPts val="0"/>
              </a:spcBef>
              <a:spcAft>
                <a:spcPts val="600"/>
              </a:spcAft>
              <a:buClr>
                <a:schemeClr val="accent2"/>
              </a:buClr>
              <a:buFont typeface="Arial" panose="020B0604020202020204" pitchFamily="34" charset="0"/>
              <a:buNone/>
              <a:defRPr sz="1600">
                <a:solidFill>
                  <a:schemeClr val="tx1"/>
                </a:solidFill>
              </a:defRPr>
            </a:lvl1pPr>
          </a:lstStyle>
          <a:p>
            <a:pPr lvl="0"/>
            <a:endParaRPr lang="en-US"/>
          </a:p>
        </p:txBody>
      </p:sp>
      <p:sp>
        <p:nvSpPr>
          <p:cNvPr id="37" name="Text Placeholder 9">
            <a:extLst>
              <a:ext uri="{FF2B5EF4-FFF2-40B4-BE49-F238E27FC236}">
                <a16:creationId xmlns:a16="http://schemas.microsoft.com/office/drawing/2014/main" id="{B44BF010-8999-78CE-C92D-0C264771E6B2}"/>
              </a:ext>
            </a:extLst>
          </p:cNvPr>
          <p:cNvSpPr>
            <a:spLocks noGrp="1"/>
          </p:cNvSpPr>
          <p:nvPr>
            <p:ph type="body" sz="quarter" idx="23"/>
          </p:nvPr>
        </p:nvSpPr>
        <p:spPr>
          <a:xfrm>
            <a:off x="4531476" y="1269671"/>
            <a:ext cx="3133111" cy="760990"/>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38" name="Text Placeholder 9">
            <a:extLst>
              <a:ext uri="{FF2B5EF4-FFF2-40B4-BE49-F238E27FC236}">
                <a16:creationId xmlns:a16="http://schemas.microsoft.com/office/drawing/2014/main" id="{C44AE0C9-CF28-4AEA-895E-0C6E6A1149E0}"/>
              </a:ext>
            </a:extLst>
          </p:cNvPr>
          <p:cNvSpPr>
            <a:spLocks noGrp="1"/>
          </p:cNvSpPr>
          <p:nvPr>
            <p:ph type="body" sz="quarter" idx="24"/>
          </p:nvPr>
        </p:nvSpPr>
        <p:spPr>
          <a:xfrm>
            <a:off x="4531476" y="2986841"/>
            <a:ext cx="3133110" cy="1153360"/>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
        <p:nvSpPr>
          <p:cNvPr id="39" name="Text Placeholder 9">
            <a:extLst>
              <a:ext uri="{FF2B5EF4-FFF2-40B4-BE49-F238E27FC236}">
                <a16:creationId xmlns:a16="http://schemas.microsoft.com/office/drawing/2014/main" id="{74C0CCC7-D30A-8EE5-CF98-4F7F6104F02D}"/>
              </a:ext>
            </a:extLst>
          </p:cNvPr>
          <p:cNvSpPr>
            <a:spLocks noGrp="1"/>
          </p:cNvSpPr>
          <p:nvPr>
            <p:ph type="body" sz="quarter" idx="25"/>
          </p:nvPr>
        </p:nvSpPr>
        <p:spPr>
          <a:xfrm>
            <a:off x="8599539" y="2042498"/>
            <a:ext cx="3133111" cy="914848"/>
          </a:xfrm>
        </p:spPr>
        <p:txBody>
          <a:bodyPr lIns="0" rIns="0">
            <a:noAutofit/>
          </a:bodyPr>
          <a:lstStyle>
            <a:lvl1pPr marL="0" indent="0">
              <a:lnSpc>
                <a:spcPct val="100000"/>
              </a:lnSpc>
              <a:spcBef>
                <a:spcPts val="0"/>
              </a:spcBef>
              <a:spcAft>
                <a:spcPts val="600"/>
              </a:spcAft>
              <a:buClr>
                <a:schemeClr val="accent2"/>
              </a:buClr>
              <a:buFont typeface="Arial" panose="020B0604020202020204" pitchFamily="34" charset="0"/>
              <a:buNone/>
              <a:defRPr sz="1600">
                <a:solidFill>
                  <a:schemeClr val="tx1"/>
                </a:solidFill>
              </a:defRPr>
            </a:lvl1pPr>
          </a:lstStyle>
          <a:p>
            <a:pPr lvl="0"/>
            <a:endParaRPr lang="en-US"/>
          </a:p>
        </p:txBody>
      </p:sp>
      <p:sp>
        <p:nvSpPr>
          <p:cNvPr id="40" name="Text Placeholder 9">
            <a:extLst>
              <a:ext uri="{FF2B5EF4-FFF2-40B4-BE49-F238E27FC236}">
                <a16:creationId xmlns:a16="http://schemas.microsoft.com/office/drawing/2014/main" id="{A6D3AC8F-5C0E-FA88-8FB8-5FB6D09EBFA9}"/>
              </a:ext>
            </a:extLst>
          </p:cNvPr>
          <p:cNvSpPr>
            <a:spLocks noGrp="1"/>
          </p:cNvSpPr>
          <p:nvPr>
            <p:ph type="body" sz="quarter" idx="26"/>
          </p:nvPr>
        </p:nvSpPr>
        <p:spPr>
          <a:xfrm>
            <a:off x="8599539" y="1269671"/>
            <a:ext cx="3133111" cy="760990"/>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41" name="Text Placeholder 9">
            <a:extLst>
              <a:ext uri="{FF2B5EF4-FFF2-40B4-BE49-F238E27FC236}">
                <a16:creationId xmlns:a16="http://schemas.microsoft.com/office/drawing/2014/main" id="{14CEA0FF-3562-D241-67B4-46E31AB0C29F}"/>
              </a:ext>
            </a:extLst>
          </p:cNvPr>
          <p:cNvSpPr>
            <a:spLocks noGrp="1"/>
          </p:cNvSpPr>
          <p:nvPr>
            <p:ph type="body" sz="quarter" idx="27"/>
          </p:nvPr>
        </p:nvSpPr>
        <p:spPr>
          <a:xfrm>
            <a:off x="8599539" y="2986841"/>
            <a:ext cx="3133110" cy="1153360"/>
          </a:xfrm>
        </p:spPr>
        <p:txBody>
          <a:bodyPr lIns="0" rIns="0">
            <a:normAutofit/>
          </a:bodyPr>
          <a:lstStyle>
            <a:lvl1pPr marL="285750" indent="-285750">
              <a:lnSpc>
                <a:spcPct val="100000"/>
              </a:lnSpc>
              <a:spcBef>
                <a:spcPts val="0"/>
              </a:spcBef>
              <a:spcAft>
                <a:spcPts val="1200"/>
              </a:spcAft>
              <a:buClr>
                <a:schemeClr val="accent2"/>
              </a:buClr>
              <a:buFont typeface="Arial" panose="020B0604020202020204" pitchFamily="34" charset="0"/>
              <a:buChar char="•"/>
              <a:defRPr sz="1600">
                <a:solidFill>
                  <a:schemeClr val="tx1"/>
                </a:solidFill>
              </a:defRPr>
            </a:lvl1pPr>
          </a:lstStyle>
          <a:p>
            <a:pPr>
              <a:spcAft>
                <a:spcPts val="600"/>
              </a:spcAft>
            </a:pPr>
            <a:endParaRPr lang="en-US" sz="1600">
              <a:solidFill>
                <a:srgbClr val="162C11"/>
              </a:solidFill>
            </a:endParaRPr>
          </a:p>
        </p:txBody>
      </p:sp>
    </p:spTree>
    <p:extLst>
      <p:ext uri="{BB962C8B-B14F-4D97-AF65-F5344CB8AC3E}">
        <p14:creationId xmlns:p14="http://schemas.microsoft.com/office/powerpoint/2010/main" val="177776916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Icons points">
    <p:spTree>
      <p:nvGrpSpPr>
        <p:cNvPr id="1" name=""/>
        <p:cNvGrpSpPr/>
        <p:nvPr/>
      </p:nvGrpSpPr>
      <p:grpSpPr>
        <a:xfrm>
          <a:off x="0" y="0"/>
          <a:ext cx="0" cy="0"/>
          <a:chOff x="0" y="0"/>
          <a:chExt cx="0" cy="0"/>
        </a:xfrm>
      </p:grpSpPr>
      <p:sp>
        <p:nvSpPr>
          <p:cNvPr id="78" name="Oval 77">
            <a:extLst>
              <a:ext uri="{FF2B5EF4-FFF2-40B4-BE49-F238E27FC236}">
                <a16:creationId xmlns:a16="http://schemas.microsoft.com/office/drawing/2014/main" id="{0C5C73E1-CD4E-B433-8FDE-B72AC094AD5D}"/>
              </a:ext>
            </a:extLst>
          </p:cNvPr>
          <p:cNvSpPr/>
          <p:nvPr userDrawn="1"/>
        </p:nvSpPr>
        <p:spPr>
          <a:xfrm>
            <a:off x="466392" y="1952269"/>
            <a:ext cx="552248" cy="55224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Oval 80">
            <a:extLst>
              <a:ext uri="{FF2B5EF4-FFF2-40B4-BE49-F238E27FC236}">
                <a16:creationId xmlns:a16="http://schemas.microsoft.com/office/drawing/2014/main" id="{B99418A2-441E-57D3-1B45-4C6075671943}"/>
              </a:ext>
            </a:extLst>
          </p:cNvPr>
          <p:cNvSpPr/>
          <p:nvPr userDrawn="1"/>
        </p:nvSpPr>
        <p:spPr>
          <a:xfrm>
            <a:off x="466392" y="3558045"/>
            <a:ext cx="552248" cy="55224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Oval 83">
            <a:extLst>
              <a:ext uri="{FF2B5EF4-FFF2-40B4-BE49-F238E27FC236}">
                <a16:creationId xmlns:a16="http://schemas.microsoft.com/office/drawing/2014/main" id="{8ECEC76C-8CFD-BCDC-0202-F15800C75158}"/>
              </a:ext>
            </a:extLst>
          </p:cNvPr>
          <p:cNvSpPr/>
          <p:nvPr userDrawn="1"/>
        </p:nvSpPr>
        <p:spPr>
          <a:xfrm>
            <a:off x="466392" y="5174972"/>
            <a:ext cx="552248" cy="55224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Oval 86">
            <a:extLst>
              <a:ext uri="{FF2B5EF4-FFF2-40B4-BE49-F238E27FC236}">
                <a16:creationId xmlns:a16="http://schemas.microsoft.com/office/drawing/2014/main" id="{F730AD26-563C-1E6B-FC47-BC31EF2CC07E}"/>
              </a:ext>
            </a:extLst>
          </p:cNvPr>
          <p:cNvSpPr/>
          <p:nvPr userDrawn="1"/>
        </p:nvSpPr>
        <p:spPr>
          <a:xfrm>
            <a:off x="5968853" y="1952269"/>
            <a:ext cx="552248" cy="55224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Oval 89">
            <a:extLst>
              <a:ext uri="{FF2B5EF4-FFF2-40B4-BE49-F238E27FC236}">
                <a16:creationId xmlns:a16="http://schemas.microsoft.com/office/drawing/2014/main" id="{4F89DFA9-FABA-678F-A72B-92688C420ECC}"/>
              </a:ext>
            </a:extLst>
          </p:cNvPr>
          <p:cNvSpPr/>
          <p:nvPr userDrawn="1"/>
        </p:nvSpPr>
        <p:spPr>
          <a:xfrm>
            <a:off x="5968853" y="3558045"/>
            <a:ext cx="552248" cy="55224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Oval 92">
            <a:extLst>
              <a:ext uri="{FF2B5EF4-FFF2-40B4-BE49-F238E27FC236}">
                <a16:creationId xmlns:a16="http://schemas.microsoft.com/office/drawing/2014/main" id="{4DC95785-33BC-B85B-9574-054318ED42AC}"/>
              </a:ext>
            </a:extLst>
          </p:cNvPr>
          <p:cNvSpPr/>
          <p:nvPr userDrawn="1"/>
        </p:nvSpPr>
        <p:spPr>
          <a:xfrm>
            <a:off x="5968853" y="5174972"/>
            <a:ext cx="552248" cy="55224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itle 14">
            <a:extLst>
              <a:ext uri="{FF2B5EF4-FFF2-40B4-BE49-F238E27FC236}">
                <a16:creationId xmlns:a16="http://schemas.microsoft.com/office/drawing/2014/main" id="{28A808BB-C9BC-D54B-B8DB-881C015F8C12}"/>
              </a:ext>
            </a:extLst>
          </p:cNvPr>
          <p:cNvSpPr>
            <a:spLocks noGrp="1"/>
          </p:cNvSpPr>
          <p:nvPr>
            <p:ph type="title"/>
          </p:nvPr>
        </p:nvSpPr>
        <p:spPr>
          <a:xfrm>
            <a:off x="466392" y="421605"/>
            <a:ext cx="7571821" cy="1385930"/>
          </a:xfrm>
        </p:spPr>
        <p:txBody>
          <a:bodyPr lIns="0" rIns="0" anchor="t">
            <a:normAutofit/>
          </a:bodyPr>
          <a:lstStyle>
            <a:lvl1pPr>
              <a:lnSpc>
                <a:spcPct val="90000"/>
              </a:lnSpc>
              <a:defRPr sz="4000">
                <a:solidFill>
                  <a:schemeClr val="tx1"/>
                </a:solidFill>
              </a:defRPr>
            </a:lvl1pPr>
          </a:lstStyle>
          <a:p>
            <a:endParaRPr lang="en-US"/>
          </a:p>
        </p:txBody>
      </p:sp>
      <p:sp>
        <p:nvSpPr>
          <p:cNvPr id="41" name="Text Placeholder 9">
            <a:extLst>
              <a:ext uri="{FF2B5EF4-FFF2-40B4-BE49-F238E27FC236}">
                <a16:creationId xmlns:a16="http://schemas.microsoft.com/office/drawing/2014/main" id="{C93320E6-6D10-83E3-9779-CAE9F993CA15}"/>
              </a:ext>
            </a:extLst>
          </p:cNvPr>
          <p:cNvSpPr>
            <a:spLocks noGrp="1"/>
          </p:cNvSpPr>
          <p:nvPr>
            <p:ph type="body" sz="quarter" idx="20"/>
          </p:nvPr>
        </p:nvSpPr>
        <p:spPr>
          <a:xfrm>
            <a:off x="1202992" y="2389333"/>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42" name="Text Placeholder 9">
            <a:extLst>
              <a:ext uri="{FF2B5EF4-FFF2-40B4-BE49-F238E27FC236}">
                <a16:creationId xmlns:a16="http://schemas.microsoft.com/office/drawing/2014/main" id="{0BB37532-A794-2800-0E87-02AAC78530BA}"/>
              </a:ext>
            </a:extLst>
          </p:cNvPr>
          <p:cNvSpPr>
            <a:spLocks noGrp="1"/>
          </p:cNvSpPr>
          <p:nvPr>
            <p:ph type="body" sz="quarter" idx="21"/>
          </p:nvPr>
        </p:nvSpPr>
        <p:spPr>
          <a:xfrm>
            <a:off x="1202992" y="1937862"/>
            <a:ext cx="4062520" cy="441984"/>
          </a:xfrm>
        </p:spPr>
        <p:txBody>
          <a:bodyPr lIns="0" rIns="0">
            <a:noAutofit/>
          </a:bodyPr>
          <a:lstStyle>
            <a:lvl1pPr marL="0" indent="0">
              <a:lnSpc>
                <a:spcPct val="100000"/>
              </a:lnSpc>
              <a:spcBef>
                <a:spcPts val="0"/>
              </a:spcBef>
              <a:buNone/>
              <a:defRPr sz="1800" b="1">
                <a:solidFill>
                  <a:schemeClr val="tx1"/>
                </a:solidFill>
              </a:defRPr>
            </a:lvl1pPr>
          </a:lstStyle>
          <a:p>
            <a:pPr lvl="0"/>
            <a:endParaRPr lang="en-US"/>
          </a:p>
        </p:txBody>
      </p:sp>
      <p:sp>
        <p:nvSpPr>
          <p:cNvPr id="43" name="Text Placeholder 9">
            <a:extLst>
              <a:ext uri="{FF2B5EF4-FFF2-40B4-BE49-F238E27FC236}">
                <a16:creationId xmlns:a16="http://schemas.microsoft.com/office/drawing/2014/main" id="{97B2368F-3F66-7AF7-B5CE-D74BB06DA55D}"/>
              </a:ext>
            </a:extLst>
          </p:cNvPr>
          <p:cNvSpPr>
            <a:spLocks noGrp="1"/>
          </p:cNvSpPr>
          <p:nvPr>
            <p:ph type="body" sz="quarter" idx="22"/>
          </p:nvPr>
        </p:nvSpPr>
        <p:spPr>
          <a:xfrm>
            <a:off x="1202992" y="3982071"/>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44" name="Text Placeholder 9">
            <a:extLst>
              <a:ext uri="{FF2B5EF4-FFF2-40B4-BE49-F238E27FC236}">
                <a16:creationId xmlns:a16="http://schemas.microsoft.com/office/drawing/2014/main" id="{1821E5F9-111D-5514-3C88-652A4AFE9868}"/>
              </a:ext>
            </a:extLst>
          </p:cNvPr>
          <p:cNvSpPr>
            <a:spLocks noGrp="1"/>
          </p:cNvSpPr>
          <p:nvPr>
            <p:ph type="body" sz="quarter" idx="23"/>
          </p:nvPr>
        </p:nvSpPr>
        <p:spPr>
          <a:xfrm>
            <a:off x="1202992" y="3530600"/>
            <a:ext cx="4062520" cy="441984"/>
          </a:xfrm>
        </p:spPr>
        <p:txBody>
          <a:bodyPr lIns="0" rIns="0">
            <a:noAutofit/>
          </a:bodyPr>
          <a:lstStyle>
            <a:lvl1pPr marL="0" indent="0">
              <a:lnSpc>
                <a:spcPct val="100000"/>
              </a:lnSpc>
              <a:spcBef>
                <a:spcPts val="0"/>
              </a:spcBef>
              <a:buNone/>
              <a:defRPr sz="1800" b="1">
                <a:solidFill>
                  <a:schemeClr val="tx1"/>
                </a:solidFill>
              </a:defRPr>
            </a:lvl1pPr>
          </a:lstStyle>
          <a:p>
            <a:pPr lvl="0"/>
            <a:endParaRPr lang="en-US"/>
          </a:p>
        </p:txBody>
      </p:sp>
      <p:sp>
        <p:nvSpPr>
          <p:cNvPr id="45" name="Text Placeholder 9">
            <a:extLst>
              <a:ext uri="{FF2B5EF4-FFF2-40B4-BE49-F238E27FC236}">
                <a16:creationId xmlns:a16="http://schemas.microsoft.com/office/drawing/2014/main" id="{573A769B-30FC-7A8E-2933-02B4635EB51D}"/>
              </a:ext>
            </a:extLst>
          </p:cNvPr>
          <p:cNvSpPr>
            <a:spLocks noGrp="1"/>
          </p:cNvSpPr>
          <p:nvPr>
            <p:ph type="body" sz="quarter" idx="24"/>
          </p:nvPr>
        </p:nvSpPr>
        <p:spPr>
          <a:xfrm>
            <a:off x="1202992" y="5574809"/>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46" name="Text Placeholder 9">
            <a:extLst>
              <a:ext uri="{FF2B5EF4-FFF2-40B4-BE49-F238E27FC236}">
                <a16:creationId xmlns:a16="http://schemas.microsoft.com/office/drawing/2014/main" id="{61EB3FD8-BD20-932F-B774-D0F6477EC7C7}"/>
              </a:ext>
            </a:extLst>
          </p:cNvPr>
          <p:cNvSpPr>
            <a:spLocks noGrp="1"/>
          </p:cNvSpPr>
          <p:nvPr>
            <p:ph type="body" sz="quarter" idx="25"/>
          </p:nvPr>
        </p:nvSpPr>
        <p:spPr>
          <a:xfrm>
            <a:off x="1202992" y="5123338"/>
            <a:ext cx="4062520" cy="441984"/>
          </a:xfrm>
        </p:spPr>
        <p:txBody>
          <a:bodyPr lIns="0" rIns="0">
            <a:noAutofit/>
          </a:bodyPr>
          <a:lstStyle>
            <a:lvl1pPr marL="0" indent="0">
              <a:lnSpc>
                <a:spcPct val="100000"/>
              </a:lnSpc>
              <a:spcBef>
                <a:spcPts val="0"/>
              </a:spcBef>
              <a:buNone/>
              <a:defRPr sz="1800" b="1">
                <a:solidFill>
                  <a:schemeClr val="tx1"/>
                </a:solidFill>
              </a:defRPr>
            </a:lvl1pPr>
          </a:lstStyle>
          <a:p>
            <a:pPr lvl="0"/>
            <a:endParaRPr lang="en-US"/>
          </a:p>
        </p:txBody>
      </p:sp>
      <p:sp>
        <p:nvSpPr>
          <p:cNvPr id="71" name="Text Placeholder 9">
            <a:extLst>
              <a:ext uri="{FF2B5EF4-FFF2-40B4-BE49-F238E27FC236}">
                <a16:creationId xmlns:a16="http://schemas.microsoft.com/office/drawing/2014/main" id="{81B2C984-FA28-F682-212C-407FDB4F6078}"/>
              </a:ext>
            </a:extLst>
          </p:cNvPr>
          <p:cNvSpPr>
            <a:spLocks noGrp="1"/>
          </p:cNvSpPr>
          <p:nvPr>
            <p:ph type="body" sz="quarter" idx="26"/>
          </p:nvPr>
        </p:nvSpPr>
        <p:spPr>
          <a:xfrm>
            <a:off x="6705453" y="2389333"/>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72" name="Text Placeholder 9">
            <a:extLst>
              <a:ext uri="{FF2B5EF4-FFF2-40B4-BE49-F238E27FC236}">
                <a16:creationId xmlns:a16="http://schemas.microsoft.com/office/drawing/2014/main" id="{2199C5D6-BA55-8ABA-16ED-62F67365F56A}"/>
              </a:ext>
            </a:extLst>
          </p:cNvPr>
          <p:cNvSpPr>
            <a:spLocks noGrp="1"/>
          </p:cNvSpPr>
          <p:nvPr>
            <p:ph type="body" sz="quarter" idx="27"/>
          </p:nvPr>
        </p:nvSpPr>
        <p:spPr>
          <a:xfrm>
            <a:off x="6705453" y="1937862"/>
            <a:ext cx="4062520" cy="441984"/>
          </a:xfrm>
        </p:spPr>
        <p:txBody>
          <a:bodyPr lIns="0" rIns="0">
            <a:noAutofit/>
          </a:bodyPr>
          <a:lstStyle>
            <a:lvl1pPr marL="0" indent="0">
              <a:lnSpc>
                <a:spcPct val="100000"/>
              </a:lnSpc>
              <a:spcBef>
                <a:spcPts val="0"/>
              </a:spcBef>
              <a:buNone/>
              <a:defRPr sz="1800" b="1">
                <a:solidFill>
                  <a:schemeClr val="tx1"/>
                </a:solidFill>
              </a:defRPr>
            </a:lvl1pPr>
          </a:lstStyle>
          <a:p>
            <a:pPr lvl="0"/>
            <a:endParaRPr lang="en-US"/>
          </a:p>
        </p:txBody>
      </p:sp>
      <p:sp>
        <p:nvSpPr>
          <p:cNvPr id="73" name="Text Placeholder 9">
            <a:extLst>
              <a:ext uri="{FF2B5EF4-FFF2-40B4-BE49-F238E27FC236}">
                <a16:creationId xmlns:a16="http://schemas.microsoft.com/office/drawing/2014/main" id="{084603E4-70A0-6E38-398F-BE094FF4102C}"/>
              </a:ext>
            </a:extLst>
          </p:cNvPr>
          <p:cNvSpPr>
            <a:spLocks noGrp="1"/>
          </p:cNvSpPr>
          <p:nvPr>
            <p:ph type="body" sz="quarter" idx="28"/>
          </p:nvPr>
        </p:nvSpPr>
        <p:spPr>
          <a:xfrm>
            <a:off x="6705453" y="3982071"/>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74" name="Text Placeholder 9">
            <a:extLst>
              <a:ext uri="{FF2B5EF4-FFF2-40B4-BE49-F238E27FC236}">
                <a16:creationId xmlns:a16="http://schemas.microsoft.com/office/drawing/2014/main" id="{22D94EF5-A56E-C4AC-9FF0-B27AA62987BE}"/>
              </a:ext>
            </a:extLst>
          </p:cNvPr>
          <p:cNvSpPr>
            <a:spLocks noGrp="1"/>
          </p:cNvSpPr>
          <p:nvPr>
            <p:ph type="body" sz="quarter" idx="29"/>
          </p:nvPr>
        </p:nvSpPr>
        <p:spPr>
          <a:xfrm>
            <a:off x="6705453" y="3530600"/>
            <a:ext cx="4062520" cy="441984"/>
          </a:xfrm>
        </p:spPr>
        <p:txBody>
          <a:bodyPr lIns="0" rIns="0">
            <a:noAutofit/>
          </a:bodyPr>
          <a:lstStyle>
            <a:lvl1pPr marL="0" indent="0">
              <a:lnSpc>
                <a:spcPct val="100000"/>
              </a:lnSpc>
              <a:spcBef>
                <a:spcPts val="0"/>
              </a:spcBef>
              <a:buNone/>
              <a:defRPr sz="1800" b="1">
                <a:solidFill>
                  <a:schemeClr val="tx1"/>
                </a:solidFill>
              </a:defRPr>
            </a:lvl1pPr>
          </a:lstStyle>
          <a:p>
            <a:pPr lvl="0"/>
            <a:endParaRPr lang="en-US"/>
          </a:p>
        </p:txBody>
      </p:sp>
      <p:sp>
        <p:nvSpPr>
          <p:cNvPr id="75" name="Text Placeholder 9">
            <a:extLst>
              <a:ext uri="{FF2B5EF4-FFF2-40B4-BE49-F238E27FC236}">
                <a16:creationId xmlns:a16="http://schemas.microsoft.com/office/drawing/2014/main" id="{4FD81A80-E1CF-2CBC-18B0-C790F1C01C90}"/>
              </a:ext>
            </a:extLst>
          </p:cNvPr>
          <p:cNvSpPr>
            <a:spLocks noGrp="1"/>
          </p:cNvSpPr>
          <p:nvPr>
            <p:ph type="body" sz="quarter" idx="30"/>
          </p:nvPr>
        </p:nvSpPr>
        <p:spPr>
          <a:xfrm>
            <a:off x="6705453" y="5574809"/>
            <a:ext cx="4062520"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76" name="Text Placeholder 9">
            <a:extLst>
              <a:ext uri="{FF2B5EF4-FFF2-40B4-BE49-F238E27FC236}">
                <a16:creationId xmlns:a16="http://schemas.microsoft.com/office/drawing/2014/main" id="{B2889CA9-E34F-A2BF-0554-3E348707F482}"/>
              </a:ext>
            </a:extLst>
          </p:cNvPr>
          <p:cNvSpPr>
            <a:spLocks noGrp="1"/>
          </p:cNvSpPr>
          <p:nvPr>
            <p:ph type="body" sz="quarter" idx="31"/>
          </p:nvPr>
        </p:nvSpPr>
        <p:spPr>
          <a:xfrm>
            <a:off x="6705453" y="5123338"/>
            <a:ext cx="4062520" cy="441984"/>
          </a:xfrm>
        </p:spPr>
        <p:txBody>
          <a:bodyPr lIns="0" rIns="0">
            <a:noAutofit/>
          </a:bodyPr>
          <a:lstStyle>
            <a:lvl1pPr marL="0" indent="0">
              <a:lnSpc>
                <a:spcPct val="100000"/>
              </a:lnSpc>
              <a:spcBef>
                <a:spcPts val="0"/>
              </a:spcBef>
              <a:buNone/>
              <a:defRPr sz="1800" b="1">
                <a:solidFill>
                  <a:schemeClr val="tx1"/>
                </a:solidFill>
              </a:defRPr>
            </a:lvl1pPr>
          </a:lstStyle>
          <a:p>
            <a:pPr lvl="0"/>
            <a:endParaRPr lang="en-US"/>
          </a:p>
        </p:txBody>
      </p:sp>
      <p:sp>
        <p:nvSpPr>
          <p:cNvPr id="3" name="TextBox 2">
            <a:extLst>
              <a:ext uri="{FF2B5EF4-FFF2-40B4-BE49-F238E27FC236}">
                <a16:creationId xmlns:a16="http://schemas.microsoft.com/office/drawing/2014/main" id="{30F63319-FBE3-5447-BD3C-369D48634453}"/>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 Kinetix Health Group 2026</a:t>
            </a:r>
          </a:p>
        </p:txBody>
      </p:sp>
    </p:spTree>
    <p:extLst>
      <p:ext uri="{BB962C8B-B14F-4D97-AF65-F5344CB8AC3E}">
        <p14:creationId xmlns:p14="http://schemas.microsoft.com/office/powerpoint/2010/main" val="126733614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Image with 3 points">
    <p:spTree>
      <p:nvGrpSpPr>
        <p:cNvPr id="1" name=""/>
        <p:cNvGrpSpPr/>
        <p:nvPr/>
      </p:nvGrpSpPr>
      <p:grpSpPr>
        <a:xfrm>
          <a:off x="0" y="0"/>
          <a:ext cx="0" cy="0"/>
          <a:chOff x="0" y="0"/>
          <a:chExt cx="0" cy="0"/>
        </a:xfrm>
      </p:grpSpPr>
      <p:sp>
        <p:nvSpPr>
          <p:cNvPr id="20" name="Picture Placeholder 2">
            <a:extLst>
              <a:ext uri="{FF2B5EF4-FFF2-40B4-BE49-F238E27FC236}">
                <a16:creationId xmlns:a16="http://schemas.microsoft.com/office/drawing/2014/main" id="{16341509-E9E3-A8D3-CF0C-85E1C5EB124F}"/>
              </a:ext>
            </a:extLst>
          </p:cNvPr>
          <p:cNvSpPr>
            <a:spLocks noGrp="1"/>
          </p:cNvSpPr>
          <p:nvPr>
            <p:ph type="pic" sz="quarter" idx="12"/>
          </p:nvPr>
        </p:nvSpPr>
        <p:spPr>
          <a:xfrm>
            <a:off x="-1" y="0"/>
            <a:ext cx="4472067" cy="6858000"/>
          </a:xfrm>
          <a:solidFill>
            <a:schemeClr val="accent6"/>
          </a:solidFill>
        </p:spPr>
        <p:txBody>
          <a:bodyPr>
            <a:normAutofit/>
          </a:bodyPr>
          <a:lstStyle>
            <a:lvl1pPr marL="0" indent="0">
              <a:buNone/>
              <a:defRPr sz="1800"/>
            </a:lvl1pPr>
          </a:lstStyle>
          <a:p>
            <a:endParaRPr lang="en-US" dirty="0"/>
          </a:p>
        </p:txBody>
      </p:sp>
      <p:sp>
        <p:nvSpPr>
          <p:cNvPr id="21" name="Oval 20">
            <a:extLst>
              <a:ext uri="{FF2B5EF4-FFF2-40B4-BE49-F238E27FC236}">
                <a16:creationId xmlns:a16="http://schemas.microsoft.com/office/drawing/2014/main" id="{7C979DE8-61F5-1B49-13AF-2B5AC605A074}"/>
              </a:ext>
            </a:extLst>
          </p:cNvPr>
          <p:cNvSpPr/>
          <p:nvPr userDrawn="1"/>
        </p:nvSpPr>
        <p:spPr>
          <a:xfrm>
            <a:off x="4878172" y="1567107"/>
            <a:ext cx="552248" cy="55224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 Placeholder 9">
            <a:extLst>
              <a:ext uri="{FF2B5EF4-FFF2-40B4-BE49-F238E27FC236}">
                <a16:creationId xmlns:a16="http://schemas.microsoft.com/office/drawing/2014/main" id="{052DE699-CD41-F976-662D-DCA61A7127C4}"/>
              </a:ext>
            </a:extLst>
          </p:cNvPr>
          <p:cNvSpPr>
            <a:spLocks noGrp="1"/>
          </p:cNvSpPr>
          <p:nvPr>
            <p:ph type="body" sz="quarter" idx="20"/>
          </p:nvPr>
        </p:nvSpPr>
        <p:spPr>
          <a:xfrm>
            <a:off x="5614772" y="2004171"/>
            <a:ext cx="4062519"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23" name="Text Placeholder 9">
            <a:extLst>
              <a:ext uri="{FF2B5EF4-FFF2-40B4-BE49-F238E27FC236}">
                <a16:creationId xmlns:a16="http://schemas.microsoft.com/office/drawing/2014/main" id="{55BE3819-DA77-AF3E-3687-B9A50F87F401}"/>
              </a:ext>
            </a:extLst>
          </p:cNvPr>
          <p:cNvSpPr>
            <a:spLocks noGrp="1"/>
          </p:cNvSpPr>
          <p:nvPr>
            <p:ph type="body" sz="quarter" idx="21"/>
          </p:nvPr>
        </p:nvSpPr>
        <p:spPr>
          <a:xfrm>
            <a:off x="5614772" y="1552700"/>
            <a:ext cx="4062519" cy="441984"/>
          </a:xfrm>
        </p:spPr>
        <p:txBody>
          <a:bodyPr lIns="0" rIns="0">
            <a:noAutofit/>
          </a:bodyPr>
          <a:lstStyle>
            <a:lvl1pPr marL="0" indent="0">
              <a:lnSpc>
                <a:spcPct val="100000"/>
              </a:lnSpc>
              <a:spcBef>
                <a:spcPts val="0"/>
              </a:spcBef>
              <a:buNone/>
              <a:defRPr sz="2000" b="1">
                <a:solidFill>
                  <a:schemeClr val="tx1"/>
                </a:solidFill>
              </a:defRPr>
            </a:lvl1pPr>
          </a:lstStyle>
          <a:p>
            <a:pPr lvl="0"/>
            <a:endParaRPr lang="en-US"/>
          </a:p>
        </p:txBody>
      </p:sp>
      <p:sp>
        <p:nvSpPr>
          <p:cNvPr id="31" name="Oval 30">
            <a:extLst>
              <a:ext uri="{FF2B5EF4-FFF2-40B4-BE49-F238E27FC236}">
                <a16:creationId xmlns:a16="http://schemas.microsoft.com/office/drawing/2014/main" id="{5AB43056-AA9D-B5D1-601E-5A06F80D7BFC}"/>
              </a:ext>
            </a:extLst>
          </p:cNvPr>
          <p:cNvSpPr/>
          <p:nvPr userDrawn="1"/>
        </p:nvSpPr>
        <p:spPr>
          <a:xfrm>
            <a:off x="4878172" y="3253417"/>
            <a:ext cx="552248" cy="55224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 Placeholder 9">
            <a:extLst>
              <a:ext uri="{FF2B5EF4-FFF2-40B4-BE49-F238E27FC236}">
                <a16:creationId xmlns:a16="http://schemas.microsoft.com/office/drawing/2014/main" id="{4496CD5C-4006-ED8F-2EA9-AADB07313951}"/>
              </a:ext>
            </a:extLst>
          </p:cNvPr>
          <p:cNvSpPr>
            <a:spLocks noGrp="1"/>
          </p:cNvSpPr>
          <p:nvPr>
            <p:ph type="body" sz="quarter" idx="22"/>
          </p:nvPr>
        </p:nvSpPr>
        <p:spPr>
          <a:xfrm>
            <a:off x="5614772" y="3690481"/>
            <a:ext cx="4062519"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33" name="Text Placeholder 9">
            <a:extLst>
              <a:ext uri="{FF2B5EF4-FFF2-40B4-BE49-F238E27FC236}">
                <a16:creationId xmlns:a16="http://schemas.microsoft.com/office/drawing/2014/main" id="{51C3792F-6173-6B45-EA3D-13DE1243B551}"/>
              </a:ext>
            </a:extLst>
          </p:cNvPr>
          <p:cNvSpPr>
            <a:spLocks noGrp="1"/>
          </p:cNvSpPr>
          <p:nvPr>
            <p:ph type="body" sz="quarter" idx="23"/>
          </p:nvPr>
        </p:nvSpPr>
        <p:spPr>
          <a:xfrm>
            <a:off x="5614772" y="3239010"/>
            <a:ext cx="4062519" cy="441984"/>
          </a:xfrm>
        </p:spPr>
        <p:txBody>
          <a:bodyPr lIns="0" rIns="0">
            <a:noAutofit/>
          </a:bodyPr>
          <a:lstStyle>
            <a:lvl1pPr marL="0" indent="0">
              <a:lnSpc>
                <a:spcPct val="100000"/>
              </a:lnSpc>
              <a:spcBef>
                <a:spcPts val="0"/>
              </a:spcBef>
              <a:buNone/>
              <a:defRPr sz="2000" b="1">
                <a:solidFill>
                  <a:schemeClr val="tx1"/>
                </a:solidFill>
              </a:defRPr>
            </a:lvl1pPr>
          </a:lstStyle>
          <a:p>
            <a:pPr lvl="0"/>
            <a:endParaRPr lang="en-US"/>
          </a:p>
        </p:txBody>
      </p:sp>
      <p:sp>
        <p:nvSpPr>
          <p:cNvPr id="34" name="Oval 33">
            <a:extLst>
              <a:ext uri="{FF2B5EF4-FFF2-40B4-BE49-F238E27FC236}">
                <a16:creationId xmlns:a16="http://schemas.microsoft.com/office/drawing/2014/main" id="{430557C8-2C00-79C1-F995-FE8B039BD6FA}"/>
              </a:ext>
            </a:extLst>
          </p:cNvPr>
          <p:cNvSpPr/>
          <p:nvPr userDrawn="1"/>
        </p:nvSpPr>
        <p:spPr>
          <a:xfrm>
            <a:off x="4878172" y="4939727"/>
            <a:ext cx="552248" cy="55224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 Placeholder 9">
            <a:extLst>
              <a:ext uri="{FF2B5EF4-FFF2-40B4-BE49-F238E27FC236}">
                <a16:creationId xmlns:a16="http://schemas.microsoft.com/office/drawing/2014/main" id="{A3CB38FD-E5C2-FCDE-0D67-B00F7F5558B9}"/>
              </a:ext>
            </a:extLst>
          </p:cNvPr>
          <p:cNvSpPr>
            <a:spLocks noGrp="1"/>
          </p:cNvSpPr>
          <p:nvPr>
            <p:ph type="body" sz="quarter" idx="24"/>
          </p:nvPr>
        </p:nvSpPr>
        <p:spPr>
          <a:xfrm>
            <a:off x="5614772" y="5376791"/>
            <a:ext cx="4062519" cy="820740"/>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400">
                <a:solidFill>
                  <a:schemeClr val="tx1"/>
                </a:solidFill>
              </a:defRPr>
            </a:lvl1pPr>
          </a:lstStyle>
          <a:p>
            <a:pPr lvl="0"/>
            <a:endParaRPr lang="en-US"/>
          </a:p>
        </p:txBody>
      </p:sp>
      <p:sp>
        <p:nvSpPr>
          <p:cNvPr id="36" name="Text Placeholder 9">
            <a:extLst>
              <a:ext uri="{FF2B5EF4-FFF2-40B4-BE49-F238E27FC236}">
                <a16:creationId xmlns:a16="http://schemas.microsoft.com/office/drawing/2014/main" id="{5BA4CCA6-78C6-AA28-E7FA-C62340126F9D}"/>
              </a:ext>
            </a:extLst>
          </p:cNvPr>
          <p:cNvSpPr>
            <a:spLocks noGrp="1"/>
          </p:cNvSpPr>
          <p:nvPr>
            <p:ph type="body" sz="quarter" idx="25"/>
          </p:nvPr>
        </p:nvSpPr>
        <p:spPr>
          <a:xfrm>
            <a:off x="5614772" y="4925320"/>
            <a:ext cx="4062519" cy="441984"/>
          </a:xfrm>
        </p:spPr>
        <p:txBody>
          <a:bodyPr lIns="0" rIns="0">
            <a:noAutofit/>
          </a:bodyPr>
          <a:lstStyle>
            <a:lvl1pPr marL="0" indent="0">
              <a:lnSpc>
                <a:spcPct val="100000"/>
              </a:lnSpc>
              <a:spcBef>
                <a:spcPts val="0"/>
              </a:spcBef>
              <a:buNone/>
              <a:defRPr sz="2000" b="1">
                <a:solidFill>
                  <a:schemeClr val="tx1"/>
                </a:solidFill>
              </a:defRPr>
            </a:lvl1pPr>
          </a:lstStyle>
          <a:p>
            <a:pPr lvl="0"/>
            <a:endParaRPr lang="en-US"/>
          </a:p>
        </p:txBody>
      </p:sp>
      <p:sp>
        <p:nvSpPr>
          <p:cNvPr id="37" name="Title 14">
            <a:extLst>
              <a:ext uri="{FF2B5EF4-FFF2-40B4-BE49-F238E27FC236}">
                <a16:creationId xmlns:a16="http://schemas.microsoft.com/office/drawing/2014/main" id="{57090DDD-082E-1FB1-E20A-06A35B3B4232}"/>
              </a:ext>
            </a:extLst>
          </p:cNvPr>
          <p:cNvSpPr>
            <a:spLocks noGrp="1"/>
          </p:cNvSpPr>
          <p:nvPr>
            <p:ph type="title"/>
          </p:nvPr>
        </p:nvSpPr>
        <p:spPr>
          <a:xfrm>
            <a:off x="4858717" y="312366"/>
            <a:ext cx="6794567" cy="708360"/>
          </a:xfrm>
        </p:spPr>
        <p:txBody>
          <a:bodyPr lIns="0" rIns="0" anchor="ctr">
            <a:normAutofit/>
          </a:bodyPr>
          <a:lstStyle>
            <a:lvl1pPr>
              <a:lnSpc>
                <a:spcPct val="90000"/>
              </a:lnSpc>
              <a:defRPr sz="4000">
                <a:solidFill>
                  <a:schemeClr val="tx1"/>
                </a:solidFill>
              </a:defRPr>
            </a:lvl1pPr>
          </a:lstStyle>
          <a:p>
            <a:endParaRPr lang="en-US"/>
          </a:p>
        </p:txBody>
      </p:sp>
      <p:sp>
        <p:nvSpPr>
          <p:cNvPr id="3" name="TextBox 2">
            <a:extLst>
              <a:ext uri="{FF2B5EF4-FFF2-40B4-BE49-F238E27FC236}">
                <a16:creationId xmlns:a16="http://schemas.microsoft.com/office/drawing/2014/main" id="{FF1DF24B-79CE-7122-EFE9-886811464879}"/>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 Kinetix Health Group 2026</a:t>
            </a:r>
          </a:p>
        </p:txBody>
      </p:sp>
    </p:spTree>
    <p:extLst>
      <p:ext uri="{BB962C8B-B14F-4D97-AF65-F5344CB8AC3E}">
        <p14:creationId xmlns:p14="http://schemas.microsoft.com/office/powerpoint/2010/main" val="174933626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3 side by side">
    <p:spTree>
      <p:nvGrpSpPr>
        <p:cNvPr id="1" name=""/>
        <p:cNvGrpSpPr/>
        <p:nvPr/>
      </p:nvGrpSpPr>
      <p:grpSpPr>
        <a:xfrm>
          <a:off x="0" y="0"/>
          <a:ext cx="0" cy="0"/>
          <a:chOff x="0" y="0"/>
          <a:chExt cx="0" cy="0"/>
        </a:xfrm>
      </p:grpSpPr>
      <p:sp>
        <p:nvSpPr>
          <p:cNvPr id="14" name="Text Placeholder 9">
            <a:extLst>
              <a:ext uri="{FF2B5EF4-FFF2-40B4-BE49-F238E27FC236}">
                <a16:creationId xmlns:a16="http://schemas.microsoft.com/office/drawing/2014/main" id="{495A3EB6-CE09-01D1-FEFF-39B4165047DB}"/>
              </a:ext>
            </a:extLst>
          </p:cNvPr>
          <p:cNvSpPr>
            <a:spLocks noGrp="1"/>
          </p:cNvSpPr>
          <p:nvPr>
            <p:ph type="body" sz="quarter" idx="11"/>
          </p:nvPr>
        </p:nvSpPr>
        <p:spPr>
          <a:xfrm>
            <a:off x="495298" y="1044223"/>
            <a:ext cx="6426495" cy="500861"/>
          </a:xfrm>
        </p:spPr>
        <p:txBody>
          <a:bodyPr lIns="0" rIns="0">
            <a:normAutofit/>
          </a:bodyPr>
          <a:lstStyle>
            <a:lvl1pPr marL="0" indent="0">
              <a:lnSpc>
                <a:spcPct val="100000"/>
              </a:lnSpc>
              <a:spcBef>
                <a:spcPts val="0"/>
              </a:spcBef>
              <a:buNone/>
              <a:defRPr sz="1400">
                <a:solidFill>
                  <a:schemeClr val="tx1"/>
                </a:solidFill>
              </a:defRPr>
            </a:lvl1pPr>
          </a:lstStyle>
          <a:p>
            <a:pPr lvl="0"/>
            <a:endParaRPr lang="en-US"/>
          </a:p>
        </p:txBody>
      </p:sp>
      <p:cxnSp>
        <p:nvCxnSpPr>
          <p:cNvPr id="9" name="Straight Connector 8">
            <a:extLst>
              <a:ext uri="{FF2B5EF4-FFF2-40B4-BE49-F238E27FC236}">
                <a16:creationId xmlns:a16="http://schemas.microsoft.com/office/drawing/2014/main" id="{8C328A68-C577-3FCE-F480-6ECC8D4165DB}"/>
              </a:ext>
            </a:extLst>
          </p:cNvPr>
          <p:cNvCxnSpPr>
            <a:cxnSpLocks/>
          </p:cNvCxnSpPr>
          <p:nvPr userDrawn="1"/>
        </p:nvCxnSpPr>
        <p:spPr>
          <a:xfrm flipV="1">
            <a:off x="4022516" y="1863162"/>
            <a:ext cx="0" cy="3734750"/>
          </a:xfrm>
          <a:prstGeom prst="line">
            <a:avLst/>
          </a:prstGeom>
          <a:ln w="12700">
            <a:solidFill>
              <a:schemeClr val="accent4">
                <a:lumMod val="60000"/>
                <a:lumOff val="40000"/>
              </a:schemeClr>
            </a:solidFill>
            <a:headEnd type="oval"/>
            <a:tailEnd type="ova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FD9B1A9-2665-F1E2-B90F-5CAEA8972C79}"/>
              </a:ext>
            </a:extLst>
          </p:cNvPr>
          <p:cNvCxnSpPr>
            <a:cxnSpLocks/>
          </p:cNvCxnSpPr>
          <p:nvPr userDrawn="1"/>
        </p:nvCxnSpPr>
        <p:spPr>
          <a:xfrm flipV="1">
            <a:off x="8014849" y="1863162"/>
            <a:ext cx="0" cy="3734750"/>
          </a:xfrm>
          <a:prstGeom prst="line">
            <a:avLst/>
          </a:prstGeom>
          <a:ln w="12700">
            <a:solidFill>
              <a:schemeClr val="accent4">
                <a:lumMod val="60000"/>
                <a:lumOff val="40000"/>
              </a:schemeClr>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15" name="Title 14">
            <a:extLst>
              <a:ext uri="{FF2B5EF4-FFF2-40B4-BE49-F238E27FC236}">
                <a16:creationId xmlns:a16="http://schemas.microsoft.com/office/drawing/2014/main" id="{3A657A72-563C-DE9D-7A56-86E95392526A}"/>
              </a:ext>
            </a:extLst>
          </p:cNvPr>
          <p:cNvSpPr>
            <a:spLocks noGrp="1"/>
          </p:cNvSpPr>
          <p:nvPr>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16" name="Text Placeholder 9">
            <a:extLst>
              <a:ext uri="{FF2B5EF4-FFF2-40B4-BE49-F238E27FC236}">
                <a16:creationId xmlns:a16="http://schemas.microsoft.com/office/drawing/2014/main" id="{33D57C4A-A05F-D539-B376-1B62FF3C4427}"/>
              </a:ext>
            </a:extLst>
          </p:cNvPr>
          <p:cNvSpPr>
            <a:spLocks noGrp="1"/>
          </p:cNvSpPr>
          <p:nvPr>
            <p:ph type="body" sz="quarter" idx="20"/>
          </p:nvPr>
        </p:nvSpPr>
        <p:spPr>
          <a:xfrm>
            <a:off x="495298" y="2631814"/>
            <a:ext cx="3100990" cy="3768986"/>
          </a:xfrm>
        </p:spPr>
        <p:txBody>
          <a:bodyPr lIns="0" rIns="0">
            <a:noAutofit/>
          </a:bodyPr>
          <a:lstStyle>
            <a:lvl1pPr marL="0" indent="0">
              <a:lnSpc>
                <a:spcPct val="100000"/>
              </a:lnSpc>
              <a:spcBef>
                <a:spcPts val="0"/>
              </a:spcBef>
              <a:spcAft>
                <a:spcPts val="1200"/>
              </a:spcAft>
              <a:buClr>
                <a:schemeClr val="accent2"/>
              </a:buClr>
              <a:buFont typeface="Arial" panose="020B0604020202020204" pitchFamily="34" charset="0"/>
              <a:buNone/>
              <a:defRPr sz="1400">
                <a:solidFill>
                  <a:schemeClr val="tx1"/>
                </a:solidFill>
              </a:defRPr>
            </a:lvl1pPr>
          </a:lstStyle>
          <a:p>
            <a:pPr lvl="0"/>
            <a:endParaRPr lang="en-US"/>
          </a:p>
        </p:txBody>
      </p:sp>
      <p:sp>
        <p:nvSpPr>
          <p:cNvPr id="17" name="Text Placeholder 9">
            <a:extLst>
              <a:ext uri="{FF2B5EF4-FFF2-40B4-BE49-F238E27FC236}">
                <a16:creationId xmlns:a16="http://schemas.microsoft.com/office/drawing/2014/main" id="{7066B08C-2310-4A82-A6FF-6B5D5B3963F3}"/>
              </a:ext>
            </a:extLst>
          </p:cNvPr>
          <p:cNvSpPr>
            <a:spLocks noGrp="1"/>
          </p:cNvSpPr>
          <p:nvPr>
            <p:ph type="body" sz="quarter" idx="21"/>
          </p:nvPr>
        </p:nvSpPr>
        <p:spPr>
          <a:xfrm>
            <a:off x="495298" y="1858987"/>
            <a:ext cx="3100990" cy="760990"/>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28" name="Text Placeholder 9">
            <a:extLst>
              <a:ext uri="{FF2B5EF4-FFF2-40B4-BE49-F238E27FC236}">
                <a16:creationId xmlns:a16="http://schemas.microsoft.com/office/drawing/2014/main" id="{E951E51E-F389-8E97-F3CF-43D9209C0AC3}"/>
              </a:ext>
            </a:extLst>
          </p:cNvPr>
          <p:cNvSpPr>
            <a:spLocks noGrp="1"/>
          </p:cNvSpPr>
          <p:nvPr>
            <p:ph type="body" sz="quarter" idx="22"/>
          </p:nvPr>
        </p:nvSpPr>
        <p:spPr>
          <a:xfrm>
            <a:off x="4481059" y="2631814"/>
            <a:ext cx="3100990" cy="3768986"/>
          </a:xfrm>
        </p:spPr>
        <p:txBody>
          <a:bodyPr lIns="0" rIns="0">
            <a:noAutofit/>
          </a:bodyPr>
          <a:lstStyle>
            <a:lvl1pPr marL="0" indent="0">
              <a:lnSpc>
                <a:spcPct val="100000"/>
              </a:lnSpc>
              <a:spcBef>
                <a:spcPts val="0"/>
              </a:spcBef>
              <a:spcAft>
                <a:spcPts val="1200"/>
              </a:spcAft>
              <a:buClr>
                <a:schemeClr val="accent2"/>
              </a:buClr>
              <a:buFont typeface="Arial" panose="020B0604020202020204" pitchFamily="34" charset="0"/>
              <a:buNone/>
              <a:defRPr sz="1400">
                <a:solidFill>
                  <a:schemeClr val="tx1"/>
                </a:solidFill>
              </a:defRPr>
            </a:lvl1pPr>
          </a:lstStyle>
          <a:p>
            <a:pPr lvl="0"/>
            <a:endParaRPr lang="en-US"/>
          </a:p>
        </p:txBody>
      </p:sp>
      <p:sp>
        <p:nvSpPr>
          <p:cNvPr id="29" name="Text Placeholder 9">
            <a:extLst>
              <a:ext uri="{FF2B5EF4-FFF2-40B4-BE49-F238E27FC236}">
                <a16:creationId xmlns:a16="http://schemas.microsoft.com/office/drawing/2014/main" id="{DE57BAE6-69EE-E430-E287-8ECED85D8A5E}"/>
              </a:ext>
            </a:extLst>
          </p:cNvPr>
          <p:cNvSpPr>
            <a:spLocks noGrp="1"/>
          </p:cNvSpPr>
          <p:nvPr>
            <p:ph type="body" sz="quarter" idx="23"/>
          </p:nvPr>
        </p:nvSpPr>
        <p:spPr>
          <a:xfrm>
            <a:off x="4481059" y="1858987"/>
            <a:ext cx="3100990" cy="760990"/>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30" name="Text Placeholder 9">
            <a:extLst>
              <a:ext uri="{FF2B5EF4-FFF2-40B4-BE49-F238E27FC236}">
                <a16:creationId xmlns:a16="http://schemas.microsoft.com/office/drawing/2014/main" id="{0E5F488E-6B3F-F417-206F-08072181DB89}"/>
              </a:ext>
            </a:extLst>
          </p:cNvPr>
          <p:cNvSpPr>
            <a:spLocks noGrp="1"/>
          </p:cNvSpPr>
          <p:nvPr>
            <p:ph type="body" sz="quarter" idx="24"/>
          </p:nvPr>
        </p:nvSpPr>
        <p:spPr>
          <a:xfrm>
            <a:off x="8466820" y="2661631"/>
            <a:ext cx="3100990" cy="3768986"/>
          </a:xfrm>
        </p:spPr>
        <p:txBody>
          <a:bodyPr lIns="0" rIns="0">
            <a:noAutofit/>
          </a:bodyPr>
          <a:lstStyle>
            <a:lvl1pPr marL="0" indent="0">
              <a:lnSpc>
                <a:spcPct val="100000"/>
              </a:lnSpc>
              <a:spcBef>
                <a:spcPts val="0"/>
              </a:spcBef>
              <a:spcAft>
                <a:spcPts val="1200"/>
              </a:spcAft>
              <a:buClr>
                <a:schemeClr val="accent2"/>
              </a:buClr>
              <a:buFont typeface="Arial" panose="020B0604020202020204" pitchFamily="34" charset="0"/>
              <a:buNone/>
              <a:defRPr sz="1400">
                <a:solidFill>
                  <a:schemeClr val="tx1"/>
                </a:solidFill>
              </a:defRPr>
            </a:lvl1pPr>
          </a:lstStyle>
          <a:p>
            <a:pPr lvl="0"/>
            <a:endParaRPr lang="en-US"/>
          </a:p>
        </p:txBody>
      </p:sp>
      <p:sp>
        <p:nvSpPr>
          <p:cNvPr id="31" name="Text Placeholder 9">
            <a:extLst>
              <a:ext uri="{FF2B5EF4-FFF2-40B4-BE49-F238E27FC236}">
                <a16:creationId xmlns:a16="http://schemas.microsoft.com/office/drawing/2014/main" id="{9A9EB9F8-CFBC-2AEE-A1EF-60BF4F11D5D5}"/>
              </a:ext>
            </a:extLst>
          </p:cNvPr>
          <p:cNvSpPr>
            <a:spLocks noGrp="1"/>
          </p:cNvSpPr>
          <p:nvPr>
            <p:ph type="body" sz="quarter" idx="25"/>
          </p:nvPr>
        </p:nvSpPr>
        <p:spPr>
          <a:xfrm>
            <a:off x="8466820" y="1858987"/>
            <a:ext cx="3100990" cy="760990"/>
          </a:xfrm>
        </p:spPr>
        <p:txBody>
          <a:bodyPr lIns="0" rIns="0">
            <a:noAutofit/>
          </a:bodyPr>
          <a:lstStyle>
            <a:lvl1pPr marL="0" indent="0">
              <a:lnSpc>
                <a:spcPct val="100000"/>
              </a:lnSpc>
              <a:spcBef>
                <a:spcPts val="0"/>
              </a:spcBef>
              <a:buNone/>
              <a:defRPr sz="2000" b="1">
                <a:solidFill>
                  <a:schemeClr val="accent2"/>
                </a:solidFill>
              </a:defRPr>
            </a:lvl1pPr>
          </a:lstStyle>
          <a:p>
            <a:pPr lvl="0"/>
            <a:endParaRPr lang="en-US"/>
          </a:p>
        </p:txBody>
      </p:sp>
      <p:sp>
        <p:nvSpPr>
          <p:cNvPr id="3" name="TextBox 2">
            <a:extLst>
              <a:ext uri="{FF2B5EF4-FFF2-40B4-BE49-F238E27FC236}">
                <a16:creationId xmlns:a16="http://schemas.microsoft.com/office/drawing/2014/main" id="{6796625E-B001-F968-CB98-2EDDE2F3B2F8}"/>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 Kinetix Health Group 2026</a:t>
            </a:r>
          </a:p>
        </p:txBody>
      </p:sp>
    </p:spTree>
    <p:extLst>
      <p:ext uri="{BB962C8B-B14F-4D97-AF65-F5344CB8AC3E}">
        <p14:creationId xmlns:p14="http://schemas.microsoft.com/office/powerpoint/2010/main" val="159066941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 boxes text">
    <p:spTree>
      <p:nvGrpSpPr>
        <p:cNvPr id="1" name=""/>
        <p:cNvGrpSpPr/>
        <p:nvPr/>
      </p:nvGrpSpPr>
      <p:grpSpPr>
        <a:xfrm>
          <a:off x="0" y="0"/>
          <a:ext cx="0" cy="0"/>
          <a:chOff x="0" y="0"/>
          <a:chExt cx="0" cy="0"/>
        </a:xfrm>
      </p:grpSpPr>
      <p:sp>
        <p:nvSpPr>
          <p:cNvPr id="15" name="Text Placeholder 9">
            <a:extLst>
              <a:ext uri="{FF2B5EF4-FFF2-40B4-BE49-F238E27FC236}">
                <a16:creationId xmlns:a16="http://schemas.microsoft.com/office/drawing/2014/main" id="{53F2ED5C-3C8B-0213-0D35-DC882FCAF088}"/>
              </a:ext>
            </a:extLst>
          </p:cNvPr>
          <p:cNvSpPr>
            <a:spLocks noGrp="1"/>
          </p:cNvSpPr>
          <p:nvPr userDrawn="1">
            <p:ph type="body" sz="quarter" idx="11"/>
          </p:nvPr>
        </p:nvSpPr>
        <p:spPr>
          <a:xfrm>
            <a:off x="495298" y="1044223"/>
            <a:ext cx="6426495" cy="500861"/>
          </a:xfrm>
        </p:spPr>
        <p:txBody>
          <a:bodyPr lIns="0" rIns="0">
            <a:normAutofit/>
          </a:bodyPr>
          <a:lstStyle>
            <a:lvl1pPr marL="0" indent="0">
              <a:lnSpc>
                <a:spcPct val="100000"/>
              </a:lnSpc>
              <a:spcBef>
                <a:spcPts val="0"/>
              </a:spcBef>
              <a:buNone/>
              <a:defRPr sz="1400">
                <a:solidFill>
                  <a:schemeClr val="tx1"/>
                </a:solidFill>
              </a:defRPr>
            </a:lvl1pPr>
          </a:lstStyle>
          <a:p>
            <a:pPr lvl="0"/>
            <a:endParaRPr lang="en-US"/>
          </a:p>
        </p:txBody>
      </p:sp>
      <p:sp>
        <p:nvSpPr>
          <p:cNvPr id="16" name="Title 14">
            <a:extLst>
              <a:ext uri="{FF2B5EF4-FFF2-40B4-BE49-F238E27FC236}">
                <a16:creationId xmlns:a16="http://schemas.microsoft.com/office/drawing/2014/main" id="{7F7BCCE2-C4FB-872F-04D2-D03B1F90DA85}"/>
              </a:ext>
            </a:extLst>
          </p:cNvPr>
          <p:cNvSpPr>
            <a:spLocks noGrp="1"/>
          </p:cNvSpPr>
          <p:nvPr userDrawn="1">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18" name="Text Placeholder 9">
            <a:extLst>
              <a:ext uri="{FF2B5EF4-FFF2-40B4-BE49-F238E27FC236}">
                <a16:creationId xmlns:a16="http://schemas.microsoft.com/office/drawing/2014/main" id="{72E0B748-69CB-14CE-BB95-5D1DB4DCE0B8}"/>
              </a:ext>
            </a:extLst>
          </p:cNvPr>
          <p:cNvSpPr>
            <a:spLocks noGrp="1"/>
          </p:cNvSpPr>
          <p:nvPr userDrawn="1">
            <p:ph type="body" sz="quarter" idx="21"/>
          </p:nvPr>
        </p:nvSpPr>
        <p:spPr>
          <a:xfrm>
            <a:off x="495298" y="1634956"/>
            <a:ext cx="3655300" cy="4765843"/>
          </a:xfrm>
          <a:prstGeom prst="roundRect">
            <a:avLst>
              <a:gd name="adj" fmla="val 4507"/>
            </a:avLst>
          </a:prstGeom>
          <a:solidFill>
            <a:schemeClr val="accent3"/>
          </a:solidFill>
        </p:spPr>
        <p:txBody>
          <a:bodyPr lIns="182880" tIns="182880" rIns="182880" bIns="182880">
            <a:noAutofit/>
          </a:bodyPr>
          <a:lstStyle>
            <a:lvl1pPr marL="0" indent="0">
              <a:lnSpc>
                <a:spcPct val="100000"/>
              </a:lnSpc>
              <a:spcBef>
                <a:spcPts val="0"/>
              </a:spcBef>
              <a:spcAft>
                <a:spcPts val="1200"/>
              </a:spcAft>
              <a:buFont typeface="Arial" panose="020B0604020202020204" pitchFamily="34" charset="0"/>
              <a:buNone/>
              <a:defRPr sz="2000" b="1">
                <a:solidFill>
                  <a:schemeClr val="accent2"/>
                </a:solidFill>
                <a:latin typeface="+mj-lt"/>
              </a:defRPr>
            </a:lvl1pPr>
          </a:lstStyle>
          <a:p>
            <a:pPr lvl="0"/>
            <a:endParaRPr lang="en-US"/>
          </a:p>
        </p:txBody>
      </p:sp>
      <p:sp>
        <p:nvSpPr>
          <p:cNvPr id="19" name="Text Placeholder 9">
            <a:extLst>
              <a:ext uri="{FF2B5EF4-FFF2-40B4-BE49-F238E27FC236}">
                <a16:creationId xmlns:a16="http://schemas.microsoft.com/office/drawing/2014/main" id="{F0A5B05D-C457-E760-941E-6191C59AC52E}"/>
              </a:ext>
            </a:extLst>
          </p:cNvPr>
          <p:cNvSpPr>
            <a:spLocks noGrp="1"/>
          </p:cNvSpPr>
          <p:nvPr>
            <p:ph type="body" sz="quarter" idx="22"/>
          </p:nvPr>
        </p:nvSpPr>
        <p:spPr>
          <a:xfrm>
            <a:off x="4322604" y="1634956"/>
            <a:ext cx="3655300" cy="4765843"/>
          </a:xfrm>
          <a:prstGeom prst="roundRect">
            <a:avLst>
              <a:gd name="adj" fmla="val 4507"/>
            </a:avLst>
          </a:prstGeom>
          <a:solidFill>
            <a:schemeClr val="accent3"/>
          </a:solidFill>
        </p:spPr>
        <p:txBody>
          <a:bodyPr vert="horz" lIns="182880" tIns="182880" rIns="182880" bIns="182880" rtlCol="0">
            <a:noAutofit/>
          </a:bodyPr>
          <a:lstStyle>
            <a:lvl1pPr marL="0" indent="0">
              <a:buNone/>
              <a:defRPr lang="en-US" sz="2000" b="1" dirty="0">
                <a:solidFill>
                  <a:schemeClr val="accent2"/>
                </a:solidFill>
                <a:latin typeface="+mj-lt"/>
              </a:defRPr>
            </a:lvl1pPr>
          </a:lstStyle>
          <a:p>
            <a:pPr marL="228600" lvl="0" indent="-228600">
              <a:lnSpc>
                <a:spcPct val="100000"/>
              </a:lnSpc>
              <a:spcBef>
                <a:spcPts val="0"/>
              </a:spcBef>
              <a:spcAft>
                <a:spcPts val="1200"/>
              </a:spcAft>
            </a:pPr>
            <a:endParaRPr lang="en-US"/>
          </a:p>
        </p:txBody>
      </p:sp>
      <p:sp>
        <p:nvSpPr>
          <p:cNvPr id="20" name="Text Placeholder 9">
            <a:extLst>
              <a:ext uri="{FF2B5EF4-FFF2-40B4-BE49-F238E27FC236}">
                <a16:creationId xmlns:a16="http://schemas.microsoft.com/office/drawing/2014/main" id="{07842315-B14B-3398-6675-BC07B731BC2F}"/>
              </a:ext>
            </a:extLst>
          </p:cNvPr>
          <p:cNvSpPr>
            <a:spLocks noGrp="1"/>
          </p:cNvSpPr>
          <p:nvPr>
            <p:ph type="body" sz="quarter" idx="23"/>
          </p:nvPr>
        </p:nvSpPr>
        <p:spPr>
          <a:xfrm>
            <a:off x="8149910" y="1634956"/>
            <a:ext cx="3655300" cy="4765843"/>
          </a:xfrm>
          <a:prstGeom prst="roundRect">
            <a:avLst>
              <a:gd name="adj" fmla="val 4507"/>
            </a:avLst>
          </a:prstGeom>
          <a:solidFill>
            <a:schemeClr val="accent3"/>
          </a:solidFill>
        </p:spPr>
        <p:txBody>
          <a:bodyPr vert="horz" lIns="182880" tIns="182880" rIns="182880" bIns="182880" rtlCol="0">
            <a:noAutofit/>
          </a:bodyPr>
          <a:lstStyle>
            <a:lvl1pPr marL="0" indent="0">
              <a:buNone/>
              <a:defRPr lang="en-US" sz="2000" b="1" dirty="0">
                <a:solidFill>
                  <a:schemeClr val="accent2"/>
                </a:solidFill>
                <a:latin typeface="+mj-lt"/>
              </a:defRPr>
            </a:lvl1pPr>
          </a:lstStyle>
          <a:p>
            <a:pPr marL="228600" lvl="0" indent="-228600">
              <a:lnSpc>
                <a:spcPct val="100000"/>
              </a:lnSpc>
              <a:spcBef>
                <a:spcPts val="0"/>
              </a:spcBef>
              <a:spcAft>
                <a:spcPts val="1200"/>
              </a:spcAft>
            </a:pPr>
            <a:endParaRPr lang="en-US"/>
          </a:p>
        </p:txBody>
      </p:sp>
      <p:sp>
        <p:nvSpPr>
          <p:cNvPr id="2" name="TextBox 1">
            <a:extLst>
              <a:ext uri="{FF2B5EF4-FFF2-40B4-BE49-F238E27FC236}">
                <a16:creationId xmlns:a16="http://schemas.microsoft.com/office/drawing/2014/main" id="{211C9788-B206-8962-D21E-4EB6A21D9B14}"/>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 Kinetix Health Group 2026</a:t>
            </a:r>
          </a:p>
        </p:txBody>
      </p:sp>
    </p:spTree>
    <p:extLst>
      <p:ext uri="{BB962C8B-B14F-4D97-AF65-F5344CB8AC3E}">
        <p14:creationId xmlns:p14="http://schemas.microsoft.com/office/powerpoint/2010/main" val="150561213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B4D6FDB-E195-1A61-D235-797E91B5F1BA}"/>
              </a:ext>
            </a:extLst>
          </p:cNvPr>
          <p:cNvCxnSpPr>
            <a:cxnSpLocks/>
          </p:cNvCxnSpPr>
          <p:nvPr userDrawn="1"/>
        </p:nvCxnSpPr>
        <p:spPr>
          <a:xfrm>
            <a:off x="706170" y="1926994"/>
            <a:ext cx="5389830" cy="0"/>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5CF92DB-4962-1400-E50F-2D1355A7D8AD}"/>
              </a:ext>
            </a:extLst>
          </p:cNvPr>
          <p:cNvCxnSpPr>
            <a:cxnSpLocks/>
          </p:cNvCxnSpPr>
          <p:nvPr userDrawn="1"/>
        </p:nvCxnSpPr>
        <p:spPr>
          <a:xfrm>
            <a:off x="6116727" y="1926994"/>
            <a:ext cx="5389830" cy="0"/>
          </a:xfrm>
          <a:prstGeom prst="line">
            <a:avLst/>
          </a:prstGeom>
          <a:ln w="1905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22" name="Text Placeholder 9">
            <a:extLst>
              <a:ext uri="{FF2B5EF4-FFF2-40B4-BE49-F238E27FC236}">
                <a16:creationId xmlns:a16="http://schemas.microsoft.com/office/drawing/2014/main" id="{93135017-BC36-11A3-0942-B08A90B93817}"/>
              </a:ext>
            </a:extLst>
          </p:cNvPr>
          <p:cNvSpPr>
            <a:spLocks noGrp="1"/>
          </p:cNvSpPr>
          <p:nvPr>
            <p:ph type="body" sz="quarter" idx="21" hasCustomPrompt="1"/>
          </p:nvPr>
        </p:nvSpPr>
        <p:spPr>
          <a:xfrm>
            <a:off x="715016" y="2797051"/>
            <a:ext cx="1901185" cy="3486792"/>
          </a:xfrm>
          <a:prstGeom prst="roundRect">
            <a:avLst>
              <a:gd name="adj" fmla="val 4507"/>
            </a:avLst>
          </a:prstGeom>
          <a:solidFill>
            <a:schemeClr val="accent3"/>
          </a:solidFill>
        </p:spPr>
        <p:txBody>
          <a:bodyPr lIns="182880" tIns="27432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Point</a:t>
            </a:r>
          </a:p>
        </p:txBody>
      </p:sp>
      <p:sp>
        <p:nvSpPr>
          <p:cNvPr id="15" name="Isosceles Triangle 13">
            <a:extLst>
              <a:ext uri="{FF2B5EF4-FFF2-40B4-BE49-F238E27FC236}">
                <a16:creationId xmlns:a16="http://schemas.microsoft.com/office/drawing/2014/main" id="{E6AC43BD-495A-B6D9-898A-0868B348BAD3}"/>
              </a:ext>
            </a:extLst>
          </p:cNvPr>
          <p:cNvSpPr/>
          <p:nvPr userDrawn="1"/>
        </p:nvSpPr>
        <p:spPr>
          <a:xfrm>
            <a:off x="1547736" y="2677822"/>
            <a:ext cx="235745" cy="119227"/>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itle 14">
            <a:extLst>
              <a:ext uri="{FF2B5EF4-FFF2-40B4-BE49-F238E27FC236}">
                <a16:creationId xmlns:a16="http://schemas.microsoft.com/office/drawing/2014/main" id="{B5049832-3E8A-2C9D-1D4D-FB31988039DB}"/>
              </a:ext>
            </a:extLst>
          </p:cNvPr>
          <p:cNvSpPr>
            <a:spLocks noGrp="1"/>
          </p:cNvSpPr>
          <p:nvPr userDrawn="1">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23" name="Text Placeholder 9">
            <a:extLst>
              <a:ext uri="{FF2B5EF4-FFF2-40B4-BE49-F238E27FC236}">
                <a16:creationId xmlns:a16="http://schemas.microsoft.com/office/drawing/2014/main" id="{1E1E88BA-9550-77E5-6744-CE175DBC624A}"/>
              </a:ext>
            </a:extLst>
          </p:cNvPr>
          <p:cNvSpPr>
            <a:spLocks noGrp="1"/>
          </p:cNvSpPr>
          <p:nvPr userDrawn="1">
            <p:ph type="body" sz="quarter" idx="22" hasCustomPrompt="1"/>
          </p:nvPr>
        </p:nvSpPr>
        <p:spPr>
          <a:xfrm>
            <a:off x="1208408" y="1466096"/>
            <a:ext cx="914400" cy="914400"/>
          </a:xfrm>
          <a:prstGeom prst="ellipse">
            <a:avLst/>
          </a:prstGeom>
          <a:solidFill>
            <a:schemeClr val="accent2"/>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2400" b="0">
                <a:solidFill>
                  <a:schemeClr val="tx1"/>
                </a:solidFill>
                <a:latin typeface="+mj-lt"/>
              </a:defRPr>
            </a:lvl1pPr>
          </a:lstStyle>
          <a:p>
            <a:pPr lvl="0"/>
            <a:r>
              <a:rPr lang="en-US"/>
              <a:t>01</a:t>
            </a:r>
          </a:p>
        </p:txBody>
      </p:sp>
      <p:sp>
        <p:nvSpPr>
          <p:cNvPr id="25" name="Text Placeholder 9">
            <a:extLst>
              <a:ext uri="{FF2B5EF4-FFF2-40B4-BE49-F238E27FC236}">
                <a16:creationId xmlns:a16="http://schemas.microsoft.com/office/drawing/2014/main" id="{A9BBC353-D24D-1BE9-D889-EB38A7DE6221}"/>
              </a:ext>
            </a:extLst>
          </p:cNvPr>
          <p:cNvSpPr>
            <a:spLocks noGrp="1"/>
          </p:cNvSpPr>
          <p:nvPr userDrawn="1">
            <p:ph type="body" sz="quarter" idx="23" hasCustomPrompt="1"/>
          </p:nvPr>
        </p:nvSpPr>
        <p:spPr>
          <a:xfrm>
            <a:off x="2937605" y="2797051"/>
            <a:ext cx="1901185" cy="3486792"/>
          </a:xfrm>
          <a:prstGeom prst="roundRect">
            <a:avLst>
              <a:gd name="adj" fmla="val 4507"/>
            </a:avLst>
          </a:prstGeom>
          <a:solidFill>
            <a:schemeClr val="accent3"/>
          </a:solidFill>
        </p:spPr>
        <p:txBody>
          <a:bodyPr lIns="182880" tIns="27432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Point</a:t>
            </a:r>
          </a:p>
        </p:txBody>
      </p:sp>
      <p:sp>
        <p:nvSpPr>
          <p:cNvPr id="26" name="Isosceles Triangle 13">
            <a:extLst>
              <a:ext uri="{FF2B5EF4-FFF2-40B4-BE49-F238E27FC236}">
                <a16:creationId xmlns:a16="http://schemas.microsoft.com/office/drawing/2014/main" id="{753AE77A-C633-4D7C-9E34-536061D446F4}"/>
              </a:ext>
            </a:extLst>
          </p:cNvPr>
          <p:cNvSpPr/>
          <p:nvPr userDrawn="1"/>
        </p:nvSpPr>
        <p:spPr>
          <a:xfrm>
            <a:off x="3770325" y="2677822"/>
            <a:ext cx="235745" cy="119227"/>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 Placeholder 9">
            <a:extLst>
              <a:ext uri="{FF2B5EF4-FFF2-40B4-BE49-F238E27FC236}">
                <a16:creationId xmlns:a16="http://schemas.microsoft.com/office/drawing/2014/main" id="{22A6187C-A799-BE6F-FB58-D6F06B32926C}"/>
              </a:ext>
            </a:extLst>
          </p:cNvPr>
          <p:cNvSpPr>
            <a:spLocks noGrp="1"/>
          </p:cNvSpPr>
          <p:nvPr userDrawn="1">
            <p:ph type="body" sz="quarter" idx="24" hasCustomPrompt="1"/>
          </p:nvPr>
        </p:nvSpPr>
        <p:spPr>
          <a:xfrm>
            <a:off x="3430997" y="1466096"/>
            <a:ext cx="914400" cy="914400"/>
          </a:xfrm>
          <a:prstGeom prst="ellipse">
            <a:avLst/>
          </a:prstGeom>
          <a:solidFill>
            <a:schemeClr val="accent2"/>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2400" b="0">
                <a:solidFill>
                  <a:schemeClr val="tx1"/>
                </a:solidFill>
                <a:latin typeface="+mj-lt"/>
              </a:defRPr>
            </a:lvl1pPr>
          </a:lstStyle>
          <a:p>
            <a:pPr lvl="0"/>
            <a:r>
              <a:rPr lang="en-US"/>
              <a:t>01</a:t>
            </a:r>
          </a:p>
        </p:txBody>
      </p:sp>
      <p:sp>
        <p:nvSpPr>
          <p:cNvPr id="28" name="Text Placeholder 9">
            <a:extLst>
              <a:ext uri="{FF2B5EF4-FFF2-40B4-BE49-F238E27FC236}">
                <a16:creationId xmlns:a16="http://schemas.microsoft.com/office/drawing/2014/main" id="{3CC1F3F6-6D88-E6CE-9767-7455923B0FE6}"/>
              </a:ext>
            </a:extLst>
          </p:cNvPr>
          <p:cNvSpPr>
            <a:spLocks noGrp="1"/>
          </p:cNvSpPr>
          <p:nvPr userDrawn="1">
            <p:ph type="body" sz="quarter" idx="25" hasCustomPrompt="1"/>
          </p:nvPr>
        </p:nvSpPr>
        <p:spPr>
          <a:xfrm>
            <a:off x="5160194" y="2797051"/>
            <a:ext cx="1901185" cy="3486792"/>
          </a:xfrm>
          <a:prstGeom prst="roundRect">
            <a:avLst>
              <a:gd name="adj" fmla="val 4507"/>
            </a:avLst>
          </a:prstGeom>
          <a:solidFill>
            <a:schemeClr val="accent3"/>
          </a:solidFill>
        </p:spPr>
        <p:txBody>
          <a:bodyPr lIns="182880" tIns="27432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Point</a:t>
            </a:r>
          </a:p>
        </p:txBody>
      </p:sp>
      <p:sp>
        <p:nvSpPr>
          <p:cNvPr id="29" name="Isosceles Triangle 13">
            <a:extLst>
              <a:ext uri="{FF2B5EF4-FFF2-40B4-BE49-F238E27FC236}">
                <a16:creationId xmlns:a16="http://schemas.microsoft.com/office/drawing/2014/main" id="{C4F97744-4948-7EB0-7886-286FBE18E883}"/>
              </a:ext>
            </a:extLst>
          </p:cNvPr>
          <p:cNvSpPr/>
          <p:nvPr userDrawn="1"/>
        </p:nvSpPr>
        <p:spPr>
          <a:xfrm>
            <a:off x="5992914" y="2677822"/>
            <a:ext cx="235745" cy="119227"/>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9">
            <a:extLst>
              <a:ext uri="{FF2B5EF4-FFF2-40B4-BE49-F238E27FC236}">
                <a16:creationId xmlns:a16="http://schemas.microsoft.com/office/drawing/2014/main" id="{0F383257-8200-68B6-4153-E9F23A9EDC87}"/>
              </a:ext>
            </a:extLst>
          </p:cNvPr>
          <p:cNvSpPr>
            <a:spLocks noGrp="1"/>
          </p:cNvSpPr>
          <p:nvPr userDrawn="1">
            <p:ph type="body" sz="quarter" idx="26" hasCustomPrompt="1"/>
          </p:nvPr>
        </p:nvSpPr>
        <p:spPr>
          <a:xfrm>
            <a:off x="5653586" y="1466096"/>
            <a:ext cx="914400" cy="914400"/>
          </a:xfrm>
          <a:prstGeom prst="ellipse">
            <a:avLst/>
          </a:prstGeom>
          <a:solidFill>
            <a:schemeClr val="accent2"/>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2400" b="0">
                <a:solidFill>
                  <a:schemeClr val="tx1"/>
                </a:solidFill>
                <a:latin typeface="+mj-lt"/>
              </a:defRPr>
            </a:lvl1pPr>
          </a:lstStyle>
          <a:p>
            <a:pPr lvl="0"/>
            <a:r>
              <a:rPr lang="en-US"/>
              <a:t>01</a:t>
            </a:r>
          </a:p>
        </p:txBody>
      </p:sp>
      <p:sp>
        <p:nvSpPr>
          <p:cNvPr id="31" name="Text Placeholder 9">
            <a:extLst>
              <a:ext uri="{FF2B5EF4-FFF2-40B4-BE49-F238E27FC236}">
                <a16:creationId xmlns:a16="http://schemas.microsoft.com/office/drawing/2014/main" id="{59846A77-03B4-6F27-377B-2AA898E6547F}"/>
              </a:ext>
            </a:extLst>
          </p:cNvPr>
          <p:cNvSpPr>
            <a:spLocks noGrp="1"/>
          </p:cNvSpPr>
          <p:nvPr userDrawn="1">
            <p:ph type="body" sz="quarter" idx="27" hasCustomPrompt="1"/>
          </p:nvPr>
        </p:nvSpPr>
        <p:spPr>
          <a:xfrm>
            <a:off x="7382783" y="2797051"/>
            <a:ext cx="1901185" cy="3486792"/>
          </a:xfrm>
          <a:prstGeom prst="roundRect">
            <a:avLst>
              <a:gd name="adj" fmla="val 4507"/>
            </a:avLst>
          </a:prstGeom>
          <a:solidFill>
            <a:schemeClr val="accent6"/>
          </a:solidFill>
        </p:spPr>
        <p:txBody>
          <a:bodyPr lIns="182880" tIns="27432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Point</a:t>
            </a:r>
          </a:p>
        </p:txBody>
      </p:sp>
      <p:sp>
        <p:nvSpPr>
          <p:cNvPr id="32" name="Isosceles Triangle 13">
            <a:extLst>
              <a:ext uri="{FF2B5EF4-FFF2-40B4-BE49-F238E27FC236}">
                <a16:creationId xmlns:a16="http://schemas.microsoft.com/office/drawing/2014/main" id="{36E84D06-3A51-BD03-5755-EF9E310BE1F6}"/>
              </a:ext>
            </a:extLst>
          </p:cNvPr>
          <p:cNvSpPr/>
          <p:nvPr userDrawn="1"/>
        </p:nvSpPr>
        <p:spPr>
          <a:xfrm>
            <a:off x="8215503" y="2677822"/>
            <a:ext cx="235745" cy="119227"/>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 Placeholder 9">
            <a:extLst>
              <a:ext uri="{FF2B5EF4-FFF2-40B4-BE49-F238E27FC236}">
                <a16:creationId xmlns:a16="http://schemas.microsoft.com/office/drawing/2014/main" id="{DE2FED64-B2B8-B844-D411-3EDEC562E870}"/>
              </a:ext>
            </a:extLst>
          </p:cNvPr>
          <p:cNvSpPr>
            <a:spLocks noGrp="1"/>
          </p:cNvSpPr>
          <p:nvPr userDrawn="1">
            <p:ph type="body" sz="quarter" idx="28" hasCustomPrompt="1"/>
          </p:nvPr>
        </p:nvSpPr>
        <p:spPr>
          <a:xfrm>
            <a:off x="7876175" y="1466096"/>
            <a:ext cx="914400" cy="914400"/>
          </a:xfrm>
          <a:prstGeom prst="ellipse">
            <a:avLst/>
          </a:prstGeom>
          <a:solidFill>
            <a:schemeClr val="accent6"/>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2400" b="0">
                <a:solidFill>
                  <a:schemeClr val="bg2">
                    <a:lumMod val="75000"/>
                  </a:schemeClr>
                </a:solidFill>
                <a:latin typeface="+mj-lt"/>
              </a:defRPr>
            </a:lvl1pPr>
          </a:lstStyle>
          <a:p>
            <a:pPr lvl="0"/>
            <a:r>
              <a:rPr lang="en-US"/>
              <a:t>01</a:t>
            </a:r>
          </a:p>
        </p:txBody>
      </p:sp>
      <p:sp>
        <p:nvSpPr>
          <p:cNvPr id="34" name="Text Placeholder 9">
            <a:extLst>
              <a:ext uri="{FF2B5EF4-FFF2-40B4-BE49-F238E27FC236}">
                <a16:creationId xmlns:a16="http://schemas.microsoft.com/office/drawing/2014/main" id="{90CE5C23-B85D-46F0-A7ED-E5B4F41198D8}"/>
              </a:ext>
            </a:extLst>
          </p:cNvPr>
          <p:cNvSpPr>
            <a:spLocks noGrp="1"/>
          </p:cNvSpPr>
          <p:nvPr userDrawn="1">
            <p:ph type="body" sz="quarter" idx="29" hasCustomPrompt="1"/>
          </p:nvPr>
        </p:nvSpPr>
        <p:spPr>
          <a:xfrm>
            <a:off x="9605372" y="2797051"/>
            <a:ext cx="1901185" cy="3486792"/>
          </a:xfrm>
          <a:prstGeom prst="roundRect">
            <a:avLst>
              <a:gd name="adj" fmla="val 4507"/>
            </a:avLst>
          </a:prstGeom>
          <a:solidFill>
            <a:schemeClr val="accent6"/>
          </a:solidFill>
        </p:spPr>
        <p:txBody>
          <a:bodyPr lIns="182880" tIns="27432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Point</a:t>
            </a:r>
          </a:p>
        </p:txBody>
      </p:sp>
      <p:sp>
        <p:nvSpPr>
          <p:cNvPr id="35" name="Isosceles Triangle 13">
            <a:extLst>
              <a:ext uri="{FF2B5EF4-FFF2-40B4-BE49-F238E27FC236}">
                <a16:creationId xmlns:a16="http://schemas.microsoft.com/office/drawing/2014/main" id="{1627ED39-6F2B-1241-B9F7-98819B7EBE04}"/>
              </a:ext>
            </a:extLst>
          </p:cNvPr>
          <p:cNvSpPr/>
          <p:nvPr userDrawn="1"/>
        </p:nvSpPr>
        <p:spPr>
          <a:xfrm>
            <a:off x="10438092" y="2677822"/>
            <a:ext cx="235745" cy="119227"/>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Text Placeholder 9">
            <a:extLst>
              <a:ext uri="{FF2B5EF4-FFF2-40B4-BE49-F238E27FC236}">
                <a16:creationId xmlns:a16="http://schemas.microsoft.com/office/drawing/2014/main" id="{C617958F-8558-6199-C739-A80053DB92E4}"/>
              </a:ext>
            </a:extLst>
          </p:cNvPr>
          <p:cNvSpPr>
            <a:spLocks noGrp="1"/>
          </p:cNvSpPr>
          <p:nvPr userDrawn="1">
            <p:ph type="body" sz="quarter" idx="30" hasCustomPrompt="1"/>
          </p:nvPr>
        </p:nvSpPr>
        <p:spPr>
          <a:xfrm>
            <a:off x="10098764" y="1466096"/>
            <a:ext cx="914400" cy="914400"/>
          </a:xfrm>
          <a:prstGeom prst="ellipse">
            <a:avLst/>
          </a:prstGeom>
          <a:solidFill>
            <a:schemeClr val="accent6"/>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2400" b="0">
                <a:solidFill>
                  <a:schemeClr val="bg2">
                    <a:lumMod val="75000"/>
                  </a:schemeClr>
                </a:solidFill>
                <a:latin typeface="+mj-lt"/>
              </a:defRPr>
            </a:lvl1pPr>
          </a:lstStyle>
          <a:p>
            <a:pPr lvl="0"/>
            <a:r>
              <a:rPr lang="en-US"/>
              <a:t>01</a:t>
            </a:r>
          </a:p>
        </p:txBody>
      </p:sp>
      <p:sp>
        <p:nvSpPr>
          <p:cNvPr id="2" name="TextBox 1">
            <a:extLst>
              <a:ext uri="{FF2B5EF4-FFF2-40B4-BE49-F238E27FC236}">
                <a16:creationId xmlns:a16="http://schemas.microsoft.com/office/drawing/2014/main" id="{D6803414-759C-862A-F8F2-449C6196DBD9}"/>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 Kinetix Health Group 2026</a:t>
            </a:r>
          </a:p>
        </p:txBody>
      </p:sp>
    </p:spTree>
    <p:extLst>
      <p:ext uri="{BB962C8B-B14F-4D97-AF65-F5344CB8AC3E}">
        <p14:creationId xmlns:p14="http://schemas.microsoft.com/office/powerpoint/2010/main" val="96446988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Timeline">
    <p:spTree>
      <p:nvGrpSpPr>
        <p:cNvPr id="1" name=""/>
        <p:cNvGrpSpPr/>
        <p:nvPr/>
      </p:nvGrpSpPr>
      <p:grpSpPr>
        <a:xfrm>
          <a:off x="0" y="0"/>
          <a:ext cx="0" cy="0"/>
          <a:chOff x="0" y="0"/>
          <a:chExt cx="0" cy="0"/>
        </a:xfrm>
      </p:grpSpPr>
      <p:sp>
        <p:nvSpPr>
          <p:cNvPr id="22" name="Text Placeholder 9">
            <a:extLst>
              <a:ext uri="{FF2B5EF4-FFF2-40B4-BE49-F238E27FC236}">
                <a16:creationId xmlns:a16="http://schemas.microsoft.com/office/drawing/2014/main" id="{93135017-BC36-11A3-0942-B08A90B93817}"/>
              </a:ext>
            </a:extLst>
          </p:cNvPr>
          <p:cNvSpPr>
            <a:spLocks noGrp="1"/>
          </p:cNvSpPr>
          <p:nvPr>
            <p:ph type="body" sz="quarter" idx="21" hasCustomPrompt="1"/>
          </p:nvPr>
        </p:nvSpPr>
        <p:spPr>
          <a:xfrm>
            <a:off x="715016" y="2797051"/>
            <a:ext cx="1901185" cy="3486792"/>
          </a:xfrm>
          <a:prstGeom prst="roundRect">
            <a:avLst>
              <a:gd name="adj" fmla="val 4507"/>
            </a:avLst>
          </a:prstGeom>
          <a:solidFill>
            <a:schemeClr val="accent3"/>
          </a:solidFill>
        </p:spPr>
        <p:txBody>
          <a:bodyPr lIns="182880" tIns="27432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Point</a:t>
            </a:r>
          </a:p>
        </p:txBody>
      </p:sp>
      <p:sp>
        <p:nvSpPr>
          <p:cNvPr id="21" name="Title 14">
            <a:extLst>
              <a:ext uri="{FF2B5EF4-FFF2-40B4-BE49-F238E27FC236}">
                <a16:creationId xmlns:a16="http://schemas.microsoft.com/office/drawing/2014/main" id="{B5049832-3E8A-2C9D-1D4D-FB31988039DB}"/>
              </a:ext>
            </a:extLst>
          </p:cNvPr>
          <p:cNvSpPr>
            <a:spLocks noGrp="1"/>
          </p:cNvSpPr>
          <p:nvPr userDrawn="1">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23" name="Text Placeholder 9">
            <a:extLst>
              <a:ext uri="{FF2B5EF4-FFF2-40B4-BE49-F238E27FC236}">
                <a16:creationId xmlns:a16="http://schemas.microsoft.com/office/drawing/2014/main" id="{1E1E88BA-9550-77E5-6744-CE175DBC624A}"/>
              </a:ext>
            </a:extLst>
          </p:cNvPr>
          <p:cNvSpPr>
            <a:spLocks noGrp="1"/>
          </p:cNvSpPr>
          <p:nvPr userDrawn="1">
            <p:ph type="body" sz="quarter" idx="22" hasCustomPrompt="1"/>
          </p:nvPr>
        </p:nvSpPr>
        <p:spPr>
          <a:xfrm>
            <a:off x="1208408" y="1466096"/>
            <a:ext cx="914400" cy="914400"/>
          </a:xfrm>
          <a:prstGeom prst="ellipse">
            <a:avLst/>
          </a:prstGeom>
          <a:solidFill>
            <a:schemeClr val="accent2"/>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2400" b="0">
                <a:solidFill>
                  <a:schemeClr val="tx1"/>
                </a:solidFill>
                <a:latin typeface="+mj-lt"/>
              </a:defRPr>
            </a:lvl1pPr>
          </a:lstStyle>
          <a:p>
            <a:pPr lvl="0"/>
            <a:r>
              <a:rPr lang="en-US"/>
              <a:t>01</a:t>
            </a:r>
          </a:p>
        </p:txBody>
      </p:sp>
      <p:sp>
        <p:nvSpPr>
          <p:cNvPr id="25" name="Text Placeholder 9">
            <a:extLst>
              <a:ext uri="{FF2B5EF4-FFF2-40B4-BE49-F238E27FC236}">
                <a16:creationId xmlns:a16="http://schemas.microsoft.com/office/drawing/2014/main" id="{A9BBC353-D24D-1BE9-D889-EB38A7DE6221}"/>
              </a:ext>
            </a:extLst>
          </p:cNvPr>
          <p:cNvSpPr>
            <a:spLocks noGrp="1"/>
          </p:cNvSpPr>
          <p:nvPr userDrawn="1">
            <p:ph type="body" sz="quarter" idx="23" hasCustomPrompt="1"/>
          </p:nvPr>
        </p:nvSpPr>
        <p:spPr>
          <a:xfrm>
            <a:off x="2937605" y="2797051"/>
            <a:ext cx="1901185" cy="3486792"/>
          </a:xfrm>
          <a:prstGeom prst="roundRect">
            <a:avLst>
              <a:gd name="adj" fmla="val 4507"/>
            </a:avLst>
          </a:prstGeom>
          <a:solidFill>
            <a:schemeClr val="accent3"/>
          </a:solidFill>
        </p:spPr>
        <p:txBody>
          <a:bodyPr lIns="182880" tIns="27432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Point</a:t>
            </a:r>
          </a:p>
        </p:txBody>
      </p:sp>
      <p:sp>
        <p:nvSpPr>
          <p:cNvPr id="27" name="Text Placeholder 9">
            <a:extLst>
              <a:ext uri="{FF2B5EF4-FFF2-40B4-BE49-F238E27FC236}">
                <a16:creationId xmlns:a16="http://schemas.microsoft.com/office/drawing/2014/main" id="{22A6187C-A799-BE6F-FB58-D6F06B32926C}"/>
              </a:ext>
            </a:extLst>
          </p:cNvPr>
          <p:cNvSpPr>
            <a:spLocks noGrp="1"/>
          </p:cNvSpPr>
          <p:nvPr userDrawn="1">
            <p:ph type="body" sz="quarter" idx="24" hasCustomPrompt="1"/>
          </p:nvPr>
        </p:nvSpPr>
        <p:spPr>
          <a:xfrm>
            <a:off x="3430997" y="1466096"/>
            <a:ext cx="914400" cy="914400"/>
          </a:xfrm>
          <a:prstGeom prst="ellipse">
            <a:avLst/>
          </a:prstGeom>
          <a:solidFill>
            <a:schemeClr val="accent2"/>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2400" b="0">
                <a:solidFill>
                  <a:schemeClr val="tx1"/>
                </a:solidFill>
                <a:latin typeface="+mj-lt"/>
              </a:defRPr>
            </a:lvl1pPr>
          </a:lstStyle>
          <a:p>
            <a:pPr lvl="0"/>
            <a:r>
              <a:rPr lang="en-US"/>
              <a:t>01</a:t>
            </a:r>
          </a:p>
        </p:txBody>
      </p:sp>
      <p:sp>
        <p:nvSpPr>
          <p:cNvPr id="28" name="Text Placeholder 9">
            <a:extLst>
              <a:ext uri="{FF2B5EF4-FFF2-40B4-BE49-F238E27FC236}">
                <a16:creationId xmlns:a16="http://schemas.microsoft.com/office/drawing/2014/main" id="{3CC1F3F6-6D88-E6CE-9767-7455923B0FE6}"/>
              </a:ext>
            </a:extLst>
          </p:cNvPr>
          <p:cNvSpPr>
            <a:spLocks noGrp="1"/>
          </p:cNvSpPr>
          <p:nvPr userDrawn="1">
            <p:ph type="body" sz="quarter" idx="25" hasCustomPrompt="1"/>
          </p:nvPr>
        </p:nvSpPr>
        <p:spPr>
          <a:xfrm>
            <a:off x="5160194" y="2797051"/>
            <a:ext cx="1901185" cy="3486792"/>
          </a:xfrm>
          <a:prstGeom prst="roundRect">
            <a:avLst>
              <a:gd name="adj" fmla="val 4507"/>
            </a:avLst>
          </a:prstGeom>
          <a:solidFill>
            <a:schemeClr val="accent3"/>
          </a:solidFill>
        </p:spPr>
        <p:txBody>
          <a:bodyPr lIns="182880" tIns="27432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Point</a:t>
            </a:r>
          </a:p>
        </p:txBody>
      </p:sp>
      <p:sp>
        <p:nvSpPr>
          <p:cNvPr id="30" name="Text Placeholder 9">
            <a:extLst>
              <a:ext uri="{FF2B5EF4-FFF2-40B4-BE49-F238E27FC236}">
                <a16:creationId xmlns:a16="http://schemas.microsoft.com/office/drawing/2014/main" id="{0F383257-8200-68B6-4153-E9F23A9EDC87}"/>
              </a:ext>
            </a:extLst>
          </p:cNvPr>
          <p:cNvSpPr>
            <a:spLocks noGrp="1"/>
          </p:cNvSpPr>
          <p:nvPr userDrawn="1">
            <p:ph type="body" sz="quarter" idx="26" hasCustomPrompt="1"/>
          </p:nvPr>
        </p:nvSpPr>
        <p:spPr>
          <a:xfrm>
            <a:off x="5653586" y="1466096"/>
            <a:ext cx="914400" cy="914400"/>
          </a:xfrm>
          <a:prstGeom prst="ellipse">
            <a:avLst/>
          </a:prstGeom>
          <a:solidFill>
            <a:schemeClr val="accent2"/>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2400" b="0">
                <a:solidFill>
                  <a:schemeClr val="tx1"/>
                </a:solidFill>
                <a:latin typeface="+mj-lt"/>
              </a:defRPr>
            </a:lvl1pPr>
          </a:lstStyle>
          <a:p>
            <a:pPr lvl="0"/>
            <a:r>
              <a:rPr lang="en-US"/>
              <a:t>01</a:t>
            </a:r>
          </a:p>
        </p:txBody>
      </p:sp>
      <p:sp>
        <p:nvSpPr>
          <p:cNvPr id="31" name="Text Placeholder 9">
            <a:extLst>
              <a:ext uri="{FF2B5EF4-FFF2-40B4-BE49-F238E27FC236}">
                <a16:creationId xmlns:a16="http://schemas.microsoft.com/office/drawing/2014/main" id="{59846A77-03B4-6F27-377B-2AA898E6547F}"/>
              </a:ext>
            </a:extLst>
          </p:cNvPr>
          <p:cNvSpPr>
            <a:spLocks noGrp="1"/>
          </p:cNvSpPr>
          <p:nvPr userDrawn="1">
            <p:ph type="body" sz="quarter" idx="27" hasCustomPrompt="1"/>
          </p:nvPr>
        </p:nvSpPr>
        <p:spPr>
          <a:xfrm>
            <a:off x="7382783" y="2797051"/>
            <a:ext cx="1901185" cy="3486792"/>
          </a:xfrm>
          <a:prstGeom prst="roundRect">
            <a:avLst>
              <a:gd name="adj" fmla="val 4507"/>
            </a:avLst>
          </a:prstGeom>
          <a:solidFill>
            <a:schemeClr val="accent6"/>
          </a:solidFill>
        </p:spPr>
        <p:txBody>
          <a:bodyPr lIns="182880" tIns="27432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Point</a:t>
            </a:r>
          </a:p>
        </p:txBody>
      </p:sp>
      <p:sp>
        <p:nvSpPr>
          <p:cNvPr id="33" name="Text Placeholder 9">
            <a:extLst>
              <a:ext uri="{FF2B5EF4-FFF2-40B4-BE49-F238E27FC236}">
                <a16:creationId xmlns:a16="http://schemas.microsoft.com/office/drawing/2014/main" id="{DE2FED64-B2B8-B844-D411-3EDEC562E870}"/>
              </a:ext>
            </a:extLst>
          </p:cNvPr>
          <p:cNvSpPr>
            <a:spLocks noGrp="1"/>
          </p:cNvSpPr>
          <p:nvPr userDrawn="1">
            <p:ph type="body" sz="quarter" idx="28" hasCustomPrompt="1"/>
          </p:nvPr>
        </p:nvSpPr>
        <p:spPr>
          <a:xfrm>
            <a:off x="7876175" y="1466096"/>
            <a:ext cx="914400" cy="914400"/>
          </a:xfrm>
          <a:prstGeom prst="ellipse">
            <a:avLst/>
          </a:prstGeom>
          <a:solidFill>
            <a:schemeClr val="accent6"/>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2400" b="0">
                <a:solidFill>
                  <a:schemeClr val="bg2">
                    <a:lumMod val="75000"/>
                  </a:schemeClr>
                </a:solidFill>
                <a:latin typeface="+mj-lt"/>
              </a:defRPr>
            </a:lvl1pPr>
          </a:lstStyle>
          <a:p>
            <a:pPr lvl="0"/>
            <a:r>
              <a:rPr lang="en-US"/>
              <a:t>01</a:t>
            </a:r>
          </a:p>
        </p:txBody>
      </p:sp>
      <p:sp>
        <p:nvSpPr>
          <p:cNvPr id="2" name="TextBox 1">
            <a:extLst>
              <a:ext uri="{FF2B5EF4-FFF2-40B4-BE49-F238E27FC236}">
                <a16:creationId xmlns:a16="http://schemas.microsoft.com/office/drawing/2014/main" id="{D6803414-759C-862A-F8F2-449C6196DBD9}"/>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 Kinetix Health Group 2026</a:t>
            </a:r>
          </a:p>
        </p:txBody>
      </p:sp>
    </p:spTree>
    <p:extLst>
      <p:ext uri="{BB962C8B-B14F-4D97-AF65-F5344CB8AC3E}">
        <p14:creationId xmlns:p14="http://schemas.microsoft.com/office/powerpoint/2010/main" val="350299603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meline 2">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5BA8116-426A-1222-F487-EBF27C5888E2}"/>
              </a:ext>
            </a:extLst>
          </p:cNvPr>
          <p:cNvCxnSpPr>
            <a:cxnSpLocks/>
          </p:cNvCxnSpPr>
          <p:nvPr userDrawn="1"/>
        </p:nvCxnSpPr>
        <p:spPr>
          <a:xfrm>
            <a:off x="1525448" y="3202296"/>
            <a:ext cx="9125088" cy="0"/>
          </a:xfrm>
          <a:prstGeom prst="line">
            <a:avLst/>
          </a:prstGeom>
          <a:ln w="0" cap="rnd">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Text Placeholder 9">
            <a:extLst>
              <a:ext uri="{FF2B5EF4-FFF2-40B4-BE49-F238E27FC236}">
                <a16:creationId xmlns:a16="http://schemas.microsoft.com/office/drawing/2014/main" id="{35BAE8BA-8EAD-D49D-3351-1FA16E833BE3}"/>
              </a:ext>
            </a:extLst>
          </p:cNvPr>
          <p:cNvSpPr>
            <a:spLocks noGrp="1"/>
          </p:cNvSpPr>
          <p:nvPr>
            <p:ph type="body" sz="quarter" idx="21" hasCustomPrompt="1"/>
          </p:nvPr>
        </p:nvSpPr>
        <p:spPr>
          <a:xfrm>
            <a:off x="532531" y="1457247"/>
            <a:ext cx="1985835" cy="2914032"/>
          </a:xfrm>
          <a:prstGeom prst="roundRect">
            <a:avLst>
              <a:gd name="adj" fmla="val 8344"/>
            </a:avLst>
          </a:prstGeom>
          <a:solidFill>
            <a:schemeClr val="accent3"/>
          </a:solidFill>
        </p:spPr>
        <p:txBody>
          <a:bodyPr lIns="182880" tIns="18288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Step</a:t>
            </a:r>
          </a:p>
        </p:txBody>
      </p:sp>
      <p:sp>
        <p:nvSpPr>
          <p:cNvPr id="18" name="Text Placeholder 9">
            <a:extLst>
              <a:ext uri="{FF2B5EF4-FFF2-40B4-BE49-F238E27FC236}">
                <a16:creationId xmlns:a16="http://schemas.microsoft.com/office/drawing/2014/main" id="{5A572BE4-5782-A37E-EB2C-4B9183638244}"/>
              </a:ext>
            </a:extLst>
          </p:cNvPr>
          <p:cNvSpPr>
            <a:spLocks noGrp="1"/>
          </p:cNvSpPr>
          <p:nvPr>
            <p:ph type="body" sz="quarter" idx="22" hasCustomPrompt="1"/>
          </p:nvPr>
        </p:nvSpPr>
        <p:spPr>
          <a:xfrm>
            <a:off x="2823964" y="1457247"/>
            <a:ext cx="1985835" cy="2914032"/>
          </a:xfrm>
          <a:prstGeom prst="roundRect">
            <a:avLst>
              <a:gd name="adj" fmla="val 8344"/>
            </a:avLst>
          </a:prstGeom>
          <a:solidFill>
            <a:schemeClr val="accent3"/>
          </a:solidFill>
        </p:spPr>
        <p:txBody>
          <a:bodyPr lIns="182880" tIns="18288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Step</a:t>
            </a:r>
          </a:p>
        </p:txBody>
      </p:sp>
      <p:sp>
        <p:nvSpPr>
          <p:cNvPr id="19" name="Text Placeholder 9">
            <a:extLst>
              <a:ext uri="{FF2B5EF4-FFF2-40B4-BE49-F238E27FC236}">
                <a16:creationId xmlns:a16="http://schemas.microsoft.com/office/drawing/2014/main" id="{43E8FB75-A5E1-166D-4F96-24D3BAA0EAC8}"/>
              </a:ext>
            </a:extLst>
          </p:cNvPr>
          <p:cNvSpPr>
            <a:spLocks noGrp="1"/>
          </p:cNvSpPr>
          <p:nvPr>
            <p:ph type="body" sz="quarter" idx="23" hasCustomPrompt="1"/>
          </p:nvPr>
        </p:nvSpPr>
        <p:spPr>
          <a:xfrm>
            <a:off x="5115397" y="1457247"/>
            <a:ext cx="1985835" cy="2914032"/>
          </a:xfrm>
          <a:prstGeom prst="roundRect">
            <a:avLst>
              <a:gd name="adj" fmla="val 8344"/>
            </a:avLst>
          </a:prstGeom>
          <a:solidFill>
            <a:schemeClr val="accent3"/>
          </a:solidFill>
        </p:spPr>
        <p:txBody>
          <a:bodyPr lIns="182880" tIns="18288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Step</a:t>
            </a:r>
          </a:p>
        </p:txBody>
      </p:sp>
      <p:sp>
        <p:nvSpPr>
          <p:cNvPr id="20" name="Text Placeholder 9">
            <a:extLst>
              <a:ext uri="{FF2B5EF4-FFF2-40B4-BE49-F238E27FC236}">
                <a16:creationId xmlns:a16="http://schemas.microsoft.com/office/drawing/2014/main" id="{EE45D7EF-E432-5C24-CBE2-1C45746A8EDD}"/>
              </a:ext>
            </a:extLst>
          </p:cNvPr>
          <p:cNvSpPr>
            <a:spLocks noGrp="1"/>
          </p:cNvSpPr>
          <p:nvPr>
            <p:ph type="body" sz="quarter" idx="24" hasCustomPrompt="1"/>
          </p:nvPr>
        </p:nvSpPr>
        <p:spPr>
          <a:xfrm>
            <a:off x="7406830" y="1457247"/>
            <a:ext cx="1985835" cy="2914032"/>
          </a:xfrm>
          <a:prstGeom prst="roundRect">
            <a:avLst>
              <a:gd name="adj" fmla="val 8344"/>
            </a:avLst>
          </a:prstGeom>
          <a:solidFill>
            <a:schemeClr val="accent3"/>
          </a:solidFill>
        </p:spPr>
        <p:txBody>
          <a:bodyPr lIns="182880" tIns="18288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Step</a:t>
            </a:r>
          </a:p>
        </p:txBody>
      </p:sp>
      <p:sp>
        <p:nvSpPr>
          <p:cNvPr id="24" name="Text Placeholder 9">
            <a:extLst>
              <a:ext uri="{FF2B5EF4-FFF2-40B4-BE49-F238E27FC236}">
                <a16:creationId xmlns:a16="http://schemas.microsoft.com/office/drawing/2014/main" id="{04E219D9-D007-DE73-9FD0-0B72613A6DD5}"/>
              </a:ext>
            </a:extLst>
          </p:cNvPr>
          <p:cNvSpPr>
            <a:spLocks noGrp="1"/>
          </p:cNvSpPr>
          <p:nvPr>
            <p:ph type="body" sz="quarter" idx="25" hasCustomPrompt="1"/>
          </p:nvPr>
        </p:nvSpPr>
        <p:spPr>
          <a:xfrm>
            <a:off x="9698263" y="1457247"/>
            <a:ext cx="1985835" cy="2914032"/>
          </a:xfrm>
          <a:prstGeom prst="roundRect">
            <a:avLst>
              <a:gd name="adj" fmla="val 8344"/>
            </a:avLst>
          </a:prstGeom>
          <a:solidFill>
            <a:schemeClr val="accent3"/>
          </a:solidFill>
        </p:spPr>
        <p:txBody>
          <a:bodyPr lIns="182880" tIns="182880" rIns="182880" bIns="182880">
            <a:noAutofit/>
          </a:bodyPr>
          <a:lstStyle>
            <a:lvl1pPr marL="0" indent="0">
              <a:lnSpc>
                <a:spcPct val="100000"/>
              </a:lnSpc>
              <a:spcBef>
                <a:spcPts val="0"/>
              </a:spcBef>
              <a:spcAft>
                <a:spcPts val="1200"/>
              </a:spcAft>
              <a:buFont typeface="Arial" panose="020B0604020202020204" pitchFamily="34" charset="0"/>
              <a:buNone/>
              <a:defRPr sz="1800" b="1">
                <a:solidFill>
                  <a:schemeClr val="tx1"/>
                </a:solidFill>
                <a:latin typeface="+mj-lt"/>
              </a:defRPr>
            </a:lvl1pPr>
          </a:lstStyle>
          <a:p>
            <a:pPr lvl="0"/>
            <a:r>
              <a:rPr lang="en-US"/>
              <a:t>Step</a:t>
            </a:r>
          </a:p>
        </p:txBody>
      </p:sp>
      <p:sp>
        <p:nvSpPr>
          <p:cNvPr id="21" name="Title 14">
            <a:extLst>
              <a:ext uri="{FF2B5EF4-FFF2-40B4-BE49-F238E27FC236}">
                <a16:creationId xmlns:a16="http://schemas.microsoft.com/office/drawing/2014/main" id="{B5049832-3E8A-2C9D-1D4D-FB31988039DB}"/>
              </a:ext>
            </a:extLst>
          </p:cNvPr>
          <p:cNvSpPr>
            <a:spLocks noGrp="1"/>
          </p:cNvSpPr>
          <p:nvPr userDrawn="1">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cxnSp>
        <p:nvCxnSpPr>
          <p:cNvPr id="10" name="Straight Connector 9">
            <a:extLst>
              <a:ext uri="{FF2B5EF4-FFF2-40B4-BE49-F238E27FC236}">
                <a16:creationId xmlns:a16="http://schemas.microsoft.com/office/drawing/2014/main" id="{084A5C9E-2E2A-2149-A39C-EB40A4714C6D}"/>
              </a:ext>
            </a:extLst>
          </p:cNvPr>
          <p:cNvCxnSpPr>
            <a:cxnSpLocks/>
          </p:cNvCxnSpPr>
          <p:nvPr userDrawn="1"/>
        </p:nvCxnSpPr>
        <p:spPr>
          <a:xfrm>
            <a:off x="1525448" y="5586362"/>
            <a:ext cx="9125088" cy="0"/>
          </a:xfrm>
          <a:prstGeom prst="line">
            <a:avLst/>
          </a:prstGeom>
          <a:ln w="0" cap="rnd">
            <a:solidFill>
              <a:schemeClr val="accent2"/>
            </a:solidFill>
          </a:ln>
        </p:spPr>
        <p:style>
          <a:lnRef idx="1">
            <a:schemeClr val="accent1"/>
          </a:lnRef>
          <a:fillRef idx="0">
            <a:schemeClr val="accent1"/>
          </a:fillRef>
          <a:effectRef idx="0">
            <a:schemeClr val="accent1"/>
          </a:effectRef>
          <a:fontRef idx="minor">
            <a:schemeClr val="tx1"/>
          </a:fontRef>
        </p:style>
      </p:cxnSp>
      <p:sp>
        <p:nvSpPr>
          <p:cNvPr id="38" name="Text Placeholder 9">
            <a:extLst>
              <a:ext uri="{FF2B5EF4-FFF2-40B4-BE49-F238E27FC236}">
                <a16:creationId xmlns:a16="http://schemas.microsoft.com/office/drawing/2014/main" id="{A1762DDE-8636-CDAD-1A29-4C6DD9D20252}"/>
              </a:ext>
            </a:extLst>
          </p:cNvPr>
          <p:cNvSpPr>
            <a:spLocks noGrp="1"/>
          </p:cNvSpPr>
          <p:nvPr>
            <p:ph type="body" sz="quarter" idx="26" hasCustomPrompt="1"/>
          </p:nvPr>
        </p:nvSpPr>
        <p:spPr>
          <a:xfrm>
            <a:off x="1158746" y="5280038"/>
            <a:ext cx="612648" cy="612648"/>
          </a:xfrm>
          <a:prstGeom prst="ellipse">
            <a:avLst/>
          </a:prstGeom>
          <a:solidFill>
            <a:schemeClr val="accent1"/>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1100" b="0" spc="100" baseline="0">
                <a:solidFill>
                  <a:schemeClr val="bg1"/>
                </a:solidFill>
                <a:latin typeface="+mj-lt"/>
              </a:defRPr>
            </a:lvl1pPr>
          </a:lstStyle>
          <a:p>
            <a:pPr lvl="0"/>
            <a:r>
              <a:rPr lang="en-US"/>
              <a:t>JAN</a:t>
            </a:r>
          </a:p>
        </p:txBody>
      </p:sp>
      <p:sp>
        <p:nvSpPr>
          <p:cNvPr id="40" name="Text Placeholder 9">
            <a:extLst>
              <a:ext uri="{FF2B5EF4-FFF2-40B4-BE49-F238E27FC236}">
                <a16:creationId xmlns:a16="http://schemas.microsoft.com/office/drawing/2014/main" id="{B5FCD7C1-C25E-F408-3D87-9384DCF74089}"/>
              </a:ext>
            </a:extLst>
          </p:cNvPr>
          <p:cNvSpPr>
            <a:spLocks noGrp="1"/>
          </p:cNvSpPr>
          <p:nvPr>
            <p:ph type="body" sz="quarter" idx="27" hasCustomPrompt="1"/>
          </p:nvPr>
        </p:nvSpPr>
        <p:spPr>
          <a:xfrm>
            <a:off x="3450534" y="5280038"/>
            <a:ext cx="612648" cy="612648"/>
          </a:xfrm>
          <a:prstGeom prst="ellipse">
            <a:avLst/>
          </a:prstGeom>
          <a:solidFill>
            <a:schemeClr val="accent1"/>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1100" b="0" spc="100" baseline="0">
                <a:solidFill>
                  <a:schemeClr val="bg1"/>
                </a:solidFill>
                <a:latin typeface="+mj-lt"/>
              </a:defRPr>
            </a:lvl1pPr>
          </a:lstStyle>
          <a:p>
            <a:pPr lvl="0"/>
            <a:r>
              <a:rPr lang="en-US"/>
              <a:t>FEB</a:t>
            </a:r>
          </a:p>
        </p:txBody>
      </p:sp>
      <p:sp>
        <p:nvSpPr>
          <p:cNvPr id="41" name="Text Placeholder 9">
            <a:extLst>
              <a:ext uri="{FF2B5EF4-FFF2-40B4-BE49-F238E27FC236}">
                <a16:creationId xmlns:a16="http://schemas.microsoft.com/office/drawing/2014/main" id="{AF6866B9-E0A0-4E3C-DBE4-B19988BD36F1}"/>
              </a:ext>
            </a:extLst>
          </p:cNvPr>
          <p:cNvSpPr>
            <a:spLocks noGrp="1"/>
          </p:cNvSpPr>
          <p:nvPr>
            <p:ph type="body" sz="quarter" idx="28" hasCustomPrompt="1"/>
          </p:nvPr>
        </p:nvSpPr>
        <p:spPr>
          <a:xfrm>
            <a:off x="5742322" y="5280038"/>
            <a:ext cx="612648" cy="612648"/>
          </a:xfrm>
          <a:prstGeom prst="ellipse">
            <a:avLst/>
          </a:prstGeom>
          <a:solidFill>
            <a:schemeClr val="accent1"/>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1100" b="0" spc="100" baseline="0">
                <a:solidFill>
                  <a:schemeClr val="bg1"/>
                </a:solidFill>
                <a:latin typeface="+mj-lt"/>
              </a:defRPr>
            </a:lvl1pPr>
          </a:lstStyle>
          <a:p>
            <a:pPr lvl="0"/>
            <a:r>
              <a:rPr lang="en-US"/>
              <a:t>MAR</a:t>
            </a:r>
          </a:p>
        </p:txBody>
      </p:sp>
      <p:sp>
        <p:nvSpPr>
          <p:cNvPr id="42" name="Text Placeholder 9">
            <a:extLst>
              <a:ext uri="{FF2B5EF4-FFF2-40B4-BE49-F238E27FC236}">
                <a16:creationId xmlns:a16="http://schemas.microsoft.com/office/drawing/2014/main" id="{A78B6F83-C86F-53D5-7823-62226CAFA9E9}"/>
              </a:ext>
            </a:extLst>
          </p:cNvPr>
          <p:cNvSpPr>
            <a:spLocks noGrp="1"/>
          </p:cNvSpPr>
          <p:nvPr>
            <p:ph type="body" sz="quarter" idx="29" hasCustomPrompt="1"/>
          </p:nvPr>
        </p:nvSpPr>
        <p:spPr>
          <a:xfrm>
            <a:off x="8034110" y="5280038"/>
            <a:ext cx="612648" cy="612648"/>
          </a:xfrm>
          <a:prstGeom prst="ellipse">
            <a:avLst/>
          </a:prstGeom>
          <a:solidFill>
            <a:schemeClr val="accent1"/>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1100" b="0" spc="100" baseline="0">
                <a:solidFill>
                  <a:schemeClr val="bg1"/>
                </a:solidFill>
                <a:latin typeface="+mj-lt"/>
              </a:defRPr>
            </a:lvl1pPr>
          </a:lstStyle>
          <a:p>
            <a:pPr lvl="0"/>
            <a:r>
              <a:rPr lang="en-US"/>
              <a:t>APR</a:t>
            </a:r>
          </a:p>
        </p:txBody>
      </p:sp>
      <p:sp>
        <p:nvSpPr>
          <p:cNvPr id="43" name="Text Placeholder 9">
            <a:extLst>
              <a:ext uri="{FF2B5EF4-FFF2-40B4-BE49-F238E27FC236}">
                <a16:creationId xmlns:a16="http://schemas.microsoft.com/office/drawing/2014/main" id="{326722F8-49BF-3845-4DBE-841EBCECE4E2}"/>
              </a:ext>
            </a:extLst>
          </p:cNvPr>
          <p:cNvSpPr>
            <a:spLocks noGrp="1"/>
          </p:cNvSpPr>
          <p:nvPr>
            <p:ph type="body" sz="quarter" idx="30" hasCustomPrompt="1"/>
          </p:nvPr>
        </p:nvSpPr>
        <p:spPr>
          <a:xfrm>
            <a:off x="10325899" y="5280038"/>
            <a:ext cx="612648" cy="612648"/>
          </a:xfrm>
          <a:prstGeom prst="ellipse">
            <a:avLst/>
          </a:prstGeom>
          <a:solidFill>
            <a:schemeClr val="accent1"/>
          </a:solidFill>
        </p:spPr>
        <p:txBody>
          <a:bodyPr lIns="0" tIns="0" rIns="0" bIns="0" anchor="ctr">
            <a:noAutofit/>
          </a:bodyPr>
          <a:lstStyle>
            <a:lvl1pPr marL="0" indent="0" algn="ctr">
              <a:lnSpc>
                <a:spcPct val="100000"/>
              </a:lnSpc>
              <a:spcBef>
                <a:spcPts val="0"/>
              </a:spcBef>
              <a:spcAft>
                <a:spcPts val="1200"/>
              </a:spcAft>
              <a:buFont typeface="Arial" panose="020B0604020202020204" pitchFamily="34" charset="0"/>
              <a:buNone/>
              <a:defRPr sz="1100" b="0" spc="100" baseline="0">
                <a:solidFill>
                  <a:schemeClr val="bg1"/>
                </a:solidFill>
                <a:latin typeface="+mj-lt"/>
              </a:defRPr>
            </a:lvl1pPr>
          </a:lstStyle>
          <a:p>
            <a:pPr lvl="0"/>
            <a:r>
              <a:rPr lang="en-US"/>
              <a:t>MAY</a:t>
            </a:r>
          </a:p>
        </p:txBody>
      </p:sp>
      <p:sp>
        <p:nvSpPr>
          <p:cNvPr id="3" name="TextBox 2">
            <a:extLst>
              <a:ext uri="{FF2B5EF4-FFF2-40B4-BE49-F238E27FC236}">
                <a16:creationId xmlns:a16="http://schemas.microsoft.com/office/drawing/2014/main" id="{073BDDE2-B050-B3B3-823F-ADDD77A39BCB}"/>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 Kinetix Health Group 2026</a:t>
            </a:r>
          </a:p>
        </p:txBody>
      </p:sp>
    </p:spTree>
    <p:extLst>
      <p:ext uri="{BB962C8B-B14F-4D97-AF65-F5344CB8AC3E}">
        <p14:creationId xmlns:p14="http://schemas.microsoft.com/office/powerpoint/2010/main" val="45210245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meline steps">
    <p:spTree>
      <p:nvGrpSpPr>
        <p:cNvPr id="1" name=""/>
        <p:cNvGrpSpPr/>
        <p:nvPr/>
      </p:nvGrpSpPr>
      <p:grpSpPr>
        <a:xfrm>
          <a:off x="0" y="0"/>
          <a:ext cx="0" cy="0"/>
          <a:chOff x="0" y="0"/>
          <a:chExt cx="0" cy="0"/>
        </a:xfrm>
      </p:grpSpPr>
      <p:sp>
        <p:nvSpPr>
          <p:cNvPr id="11" name="Text Placeholder 9">
            <a:extLst>
              <a:ext uri="{FF2B5EF4-FFF2-40B4-BE49-F238E27FC236}">
                <a16:creationId xmlns:a16="http://schemas.microsoft.com/office/drawing/2014/main" id="{7ADC7A33-4B41-08AA-1F42-D5B3BFD0BCB4}"/>
              </a:ext>
            </a:extLst>
          </p:cNvPr>
          <p:cNvSpPr>
            <a:spLocks noGrp="1"/>
          </p:cNvSpPr>
          <p:nvPr>
            <p:ph type="body" sz="quarter" idx="21" hasCustomPrompt="1"/>
          </p:nvPr>
        </p:nvSpPr>
        <p:spPr>
          <a:xfrm>
            <a:off x="441964" y="1229360"/>
            <a:ext cx="3707539" cy="2475474"/>
          </a:xfrm>
          <a:prstGeom prst="roundRect">
            <a:avLst>
              <a:gd name="adj" fmla="val 8344"/>
            </a:avLst>
          </a:prstGeom>
          <a:solidFill>
            <a:schemeClr val="accent3"/>
          </a:solidFill>
        </p:spPr>
        <p:txBody>
          <a:bodyPr lIns="91440" tIns="91440" rIns="91440" bIns="91440">
            <a:noAutofit/>
          </a:bodyPr>
          <a:lstStyle>
            <a:lvl1pPr marL="0" indent="0">
              <a:lnSpc>
                <a:spcPct val="100000"/>
              </a:lnSpc>
              <a:spcBef>
                <a:spcPts val="0"/>
              </a:spcBef>
              <a:spcAft>
                <a:spcPts val="1200"/>
              </a:spcAft>
              <a:buFont typeface="Arial" panose="020B0604020202020204" pitchFamily="34" charset="0"/>
              <a:buNone/>
              <a:defRPr sz="4000" b="1">
                <a:solidFill>
                  <a:schemeClr val="accent2"/>
                </a:solidFill>
                <a:latin typeface="+mj-lt"/>
              </a:defRPr>
            </a:lvl1pPr>
          </a:lstStyle>
          <a:p>
            <a:pPr lvl="0"/>
            <a:r>
              <a:rPr lang="en-US"/>
              <a:t>1</a:t>
            </a:r>
          </a:p>
        </p:txBody>
      </p:sp>
      <p:sp>
        <p:nvSpPr>
          <p:cNvPr id="12" name="Text Placeholder 9">
            <a:extLst>
              <a:ext uri="{FF2B5EF4-FFF2-40B4-BE49-F238E27FC236}">
                <a16:creationId xmlns:a16="http://schemas.microsoft.com/office/drawing/2014/main" id="{EB4C7635-730A-CC40-09D5-ABA0BC74D37D}"/>
              </a:ext>
            </a:extLst>
          </p:cNvPr>
          <p:cNvSpPr>
            <a:spLocks noGrp="1"/>
          </p:cNvSpPr>
          <p:nvPr>
            <p:ph type="body" sz="quarter" idx="22" hasCustomPrompt="1"/>
          </p:nvPr>
        </p:nvSpPr>
        <p:spPr>
          <a:xfrm>
            <a:off x="4247034" y="1229360"/>
            <a:ext cx="3707539" cy="2475474"/>
          </a:xfrm>
          <a:prstGeom prst="roundRect">
            <a:avLst>
              <a:gd name="adj" fmla="val 8344"/>
            </a:avLst>
          </a:prstGeom>
          <a:solidFill>
            <a:schemeClr val="accent3"/>
          </a:solidFill>
        </p:spPr>
        <p:txBody>
          <a:bodyPr lIns="91440" tIns="91440" rIns="91440" bIns="91440">
            <a:noAutofit/>
          </a:bodyPr>
          <a:lstStyle>
            <a:lvl1pPr marL="0" indent="0">
              <a:lnSpc>
                <a:spcPct val="100000"/>
              </a:lnSpc>
              <a:spcBef>
                <a:spcPts val="0"/>
              </a:spcBef>
              <a:spcAft>
                <a:spcPts val="1200"/>
              </a:spcAft>
              <a:buFont typeface="Arial" panose="020B0604020202020204" pitchFamily="34" charset="0"/>
              <a:buNone/>
              <a:defRPr sz="4000" b="1">
                <a:solidFill>
                  <a:schemeClr val="accent2"/>
                </a:solidFill>
                <a:latin typeface="+mj-lt"/>
              </a:defRPr>
            </a:lvl1pPr>
          </a:lstStyle>
          <a:p>
            <a:pPr lvl="0"/>
            <a:r>
              <a:rPr lang="en-US"/>
              <a:t>2</a:t>
            </a:r>
          </a:p>
        </p:txBody>
      </p:sp>
      <p:sp>
        <p:nvSpPr>
          <p:cNvPr id="13" name="Text Placeholder 9">
            <a:extLst>
              <a:ext uri="{FF2B5EF4-FFF2-40B4-BE49-F238E27FC236}">
                <a16:creationId xmlns:a16="http://schemas.microsoft.com/office/drawing/2014/main" id="{264D11A5-029D-D94D-4ED9-E10EBC1B3956}"/>
              </a:ext>
            </a:extLst>
          </p:cNvPr>
          <p:cNvSpPr>
            <a:spLocks noGrp="1"/>
          </p:cNvSpPr>
          <p:nvPr>
            <p:ph type="body" sz="quarter" idx="23" hasCustomPrompt="1"/>
          </p:nvPr>
        </p:nvSpPr>
        <p:spPr>
          <a:xfrm>
            <a:off x="8052104" y="1229360"/>
            <a:ext cx="3707539" cy="2475474"/>
          </a:xfrm>
          <a:prstGeom prst="roundRect">
            <a:avLst>
              <a:gd name="adj" fmla="val 8344"/>
            </a:avLst>
          </a:prstGeom>
          <a:solidFill>
            <a:schemeClr val="accent3"/>
          </a:solidFill>
        </p:spPr>
        <p:txBody>
          <a:bodyPr lIns="91440" tIns="91440" rIns="91440" bIns="91440">
            <a:noAutofit/>
          </a:bodyPr>
          <a:lstStyle>
            <a:lvl1pPr marL="0" indent="0">
              <a:lnSpc>
                <a:spcPct val="100000"/>
              </a:lnSpc>
              <a:spcBef>
                <a:spcPts val="0"/>
              </a:spcBef>
              <a:spcAft>
                <a:spcPts val="1200"/>
              </a:spcAft>
              <a:buFont typeface="Arial" panose="020B0604020202020204" pitchFamily="34" charset="0"/>
              <a:buNone/>
              <a:defRPr sz="4000" b="1">
                <a:solidFill>
                  <a:schemeClr val="accent2"/>
                </a:solidFill>
                <a:latin typeface="+mj-lt"/>
              </a:defRPr>
            </a:lvl1pPr>
          </a:lstStyle>
          <a:p>
            <a:pPr lvl="0"/>
            <a:r>
              <a:rPr lang="en-US"/>
              <a:t>3</a:t>
            </a:r>
          </a:p>
        </p:txBody>
      </p:sp>
      <p:sp>
        <p:nvSpPr>
          <p:cNvPr id="10" name="Title 14">
            <a:extLst>
              <a:ext uri="{FF2B5EF4-FFF2-40B4-BE49-F238E27FC236}">
                <a16:creationId xmlns:a16="http://schemas.microsoft.com/office/drawing/2014/main" id="{F0FC7995-ACE0-19FD-FA19-D1FD6B3C5F40}"/>
              </a:ext>
            </a:extLst>
          </p:cNvPr>
          <p:cNvSpPr>
            <a:spLocks noGrp="1"/>
          </p:cNvSpPr>
          <p:nvPr>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14" name="Text Placeholder 9">
            <a:extLst>
              <a:ext uri="{FF2B5EF4-FFF2-40B4-BE49-F238E27FC236}">
                <a16:creationId xmlns:a16="http://schemas.microsoft.com/office/drawing/2014/main" id="{2D73A8A9-D940-A63D-4368-9B5358A7D836}"/>
              </a:ext>
            </a:extLst>
          </p:cNvPr>
          <p:cNvSpPr>
            <a:spLocks noGrp="1"/>
          </p:cNvSpPr>
          <p:nvPr>
            <p:ph type="body" sz="quarter" idx="24" hasCustomPrompt="1"/>
          </p:nvPr>
        </p:nvSpPr>
        <p:spPr>
          <a:xfrm>
            <a:off x="441964" y="3823726"/>
            <a:ext cx="3707539" cy="2475474"/>
          </a:xfrm>
          <a:prstGeom prst="roundRect">
            <a:avLst>
              <a:gd name="adj" fmla="val 8344"/>
            </a:avLst>
          </a:prstGeom>
          <a:solidFill>
            <a:schemeClr val="accent3"/>
          </a:solidFill>
        </p:spPr>
        <p:txBody>
          <a:bodyPr lIns="91440" tIns="91440" rIns="91440" bIns="91440">
            <a:noAutofit/>
          </a:bodyPr>
          <a:lstStyle>
            <a:lvl1pPr marL="0" indent="0">
              <a:lnSpc>
                <a:spcPct val="100000"/>
              </a:lnSpc>
              <a:spcBef>
                <a:spcPts val="0"/>
              </a:spcBef>
              <a:spcAft>
                <a:spcPts val="1200"/>
              </a:spcAft>
              <a:buFont typeface="Arial" panose="020B0604020202020204" pitchFamily="34" charset="0"/>
              <a:buNone/>
              <a:defRPr sz="4000" b="1">
                <a:solidFill>
                  <a:schemeClr val="accent2"/>
                </a:solidFill>
                <a:latin typeface="+mj-lt"/>
              </a:defRPr>
            </a:lvl1pPr>
          </a:lstStyle>
          <a:p>
            <a:pPr lvl="0"/>
            <a:r>
              <a:rPr lang="en-US"/>
              <a:t>4</a:t>
            </a:r>
          </a:p>
        </p:txBody>
      </p:sp>
      <p:sp>
        <p:nvSpPr>
          <p:cNvPr id="15" name="Text Placeholder 9">
            <a:extLst>
              <a:ext uri="{FF2B5EF4-FFF2-40B4-BE49-F238E27FC236}">
                <a16:creationId xmlns:a16="http://schemas.microsoft.com/office/drawing/2014/main" id="{1155C15B-C6A9-478E-7280-F30E0E1421A4}"/>
              </a:ext>
            </a:extLst>
          </p:cNvPr>
          <p:cNvSpPr>
            <a:spLocks noGrp="1"/>
          </p:cNvSpPr>
          <p:nvPr>
            <p:ph type="body" sz="quarter" idx="25" hasCustomPrompt="1"/>
          </p:nvPr>
        </p:nvSpPr>
        <p:spPr>
          <a:xfrm>
            <a:off x="4247034" y="3823726"/>
            <a:ext cx="3707539" cy="2475474"/>
          </a:xfrm>
          <a:prstGeom prst="roundRect">
            <a:avLst>
              <a:gd name="adj" fmla="val 8344"/>
            </a:avLst>
          </a:prstGeom>
          <a:solidFill>
            <a:schemeClr val="accent3"/>
          </a:solidFill>
        </p:spPr>
        <p:txBody>
          <a:bodyPr lIns="91440" tIns="91440" rIns="91440" bIns="91440">
            <a:noAutofit/>
          </a:bodyPr>
          <a:lstStyle>
            <a:lvl1pPr marL="0" indent="0">
              <a:lnSpc>
                <a:spcPct val="100000"/>
              </a:lnSpc>
              <a:spcBef>
                <a:spcPts val="0"/>
              </a:spcBef>
              <a:spcAft>
                <a:spcPts val="1200"/>
              </a:spcAft>
              <a:buFont typeface="Arial" panose="020B0604020202020204" pitchFamily="34" charset="0"/>
              <a:buNone/>
              <a:defRPr sz="4000" b="1">
                <a:solidFill>
                  <a:schemeClr val="accent2"/>
                </a:solidFill>
                <a:latin typeface="+mj-lt"/>
              </a:defRPr>
            </a:lvl1pPr>
          </a:lstStyle>
          <a:p>
            <a:pPr lvl="0"/>
            <a:r>
              <a:rPr lang="en-US"/>
              <a:t>5</a:t>
            </a:r>
          </a:p>
        </p:txBody>
      </p:sp>
      <p:sp>
        <p:nvSpPr>
          <p:cNvPr id="16" name="Text Placeholder 9">
            <a:extLst>
              <a:ext uri="{FF2B5EF4-FFF2-40B4-BE49-F238E27FC236}">
                <a16:creationId xmlns:a16="http://schemas.microsoft.com/office/drawing/2014/main" id="{F58AEDB5-FB3B-0552-2006-996C51E2FCC9}"/>
              </a:ext>
            </a:extLst>
          </p:cNvPr>
          <p:cNvSpPr>
            <a:spLocks noGrp="1"/>
          </p:cNvSpPr>
          <p:nvPr>
            <p:ph type="body" sz="quarter" idx="26" hasCustomPrompt="1"/>
          </p:nvPr>
        </p:nvSpPr>
        <p:spPr>
          <a:xfrm>
            <a:off x="8052104" y="3823726"/>
            <a:ext cx="3707539" cy="2475474"/>
          </a:xfrm>
          <a:prstGeom prst="roundRect">
            <a:avLst>
              <a:gd name="adj" fmla="val 8344"/>
            </a:avLst>
          </a:prstGeom>
          <a:solidFill>
            <a:schemeClr val="accent3"/>
          </a:solidFill>
        </p:spPr>
        <p:txBody>
          <a:bodyPr lIns="91440" tIns="91440" rIns="91440" bIns="91440">
            <a:noAutofit/>
          </a:bodyPr>
          <a:lstStyle>
            <a:lvl1pPr marL="0" indent="0">
              <a:lnSpc>
                <a:spcPct val="100000"/>
              </a:lnSpc>
              <a:spcBef>
                <a:spcPts val="0"/>
              </a:spcBef>
              <a:spcAft>
                <a:spcPts val="1200"/>
              </a:spcAft>
              <a:buFont typeface="Arial" panose="020B0604020202020204" pitchFamily="34" charset="0"/>
              <a:buNone/>
              <a:defRPr sz="4000" b="1">
                <a:solidFill>
                  <a:schemeClr val="accent2"/>
                </a:solidFill>
                <a:latin typeface="+mj-lt"/>
              </a:defRPr>
            </a:lvl1pPr>
          </a:lstStyle>
          <a:p>
            <a:pPr lvl="0"/>
            <a:r>
              <a:rPr lang="en-US"/>
              <a:t>6</a:t>
            </a:r>
          </a:p>
        </p:txBody>
      </p:sp>
      <p:sp>
        <p:nvSpPr>
          <p:cNvPr id="2" name="TextBox 1">
            <a:extLst>
              <a:ext uri="{FF2B5EF4-FFF2-40B4-BE49-F238E27FC236}">
                <a16:creationId xmlns:a16="http://schemas.microsoft.com/office/drawing/2014/main" id="{C2293B6B-7213-9F9B-E357-D7DE7DD7C50D}"/>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 Kinetix Health Group 2026</a:t>
            </a:r>
          </a:p>
        </p:txBody>
      </p:sp>
    </p:spTree>
    <p:extLst>
      <p:ext uri="{BB962C8B-B14F-4D97-AF65-F5344CB8AC3E}">
        <p14:creationId xmlns:p14="http://schemas.microsoft.com/office/powerpoint/2010/main" val="328523475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Infographic">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5CEEEB04-530D-2EC6-277C-7D2BF38BB618}"/>
              </a:ext>
            </a:extLst>
          </p:cNvPr>
          <p:cNvSpPr/>
          <p:nvPr userDrawn="1"/>
        </p:nvSpPr>
        <p:spPr>
          <a:xfrm>
            <a:off x="954094" y="3679607"/>
            <a:ext cx="1147545" cy="1147545"/>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val 3">
            <a:extLst>
              <a:ext uri="{FF2B5EF4-FFF2-40B4-BE49-F238E27FC236}">
                <a16:creationId xmlns:a16="http://schemas.microsoft.com/office/drawing/2014/main" id="{78338842-347E-22C2-2599-3439D98AF1E2}"/>
              </a:ext>
            </a:extLst>
          </p:cNvPr>
          <p:cNvSpPr/>
          <p:nvPr userDrawn="1"/>
        </p:nvSpPr>
        <p:spPr>
          <a:xfrm>
            <a:off x="2775969" y="3679607"/>
            <a:ext cx="1147545" cy="1147545"/>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a:extLst>
              <a:ext uri="{FF2B5EF4-FFF2-40B4-BE49-F238E27FC236}">
                <a16:creationId xmlns:a16="http://schemas.microsoft.com/office/drawing/2014/main" id="{7957D1C1-AADB-92FC-B4CC-1CA2C82BB709}"/>
              </a:ext>
            </a:extLst>
          </p:cNvPr>
          <p:cNvSpPr/>
          <p:nvPr userDrawn="1"/>
        </p:nvSpPr>
        <p:spPr>
          <a:xfrm>
            <a:off x="4597845" y="3679607"/>
            <a:ext cx="1147545" cy="1147545"/>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4B741C78-14B1-87BB-3384-5850D86E1E0D}"/>
              </a:ext>
            </a:extLst>
          </p:cNvPr>
          <p:cNvSpPr/>
          <p:nvPr userDrawn="1"/>
        </p:nvSpPr>
        <p:spPr>
          <a:xfrm>
            <a:off x="6446610" y="3679607"/>
            <a:ext cx="1147545" cy="1147545"/>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DD9B29CF-6446-8865-D8F8-5909704457F5}"/>
              </a:ext>
            </a:extLst>
          </p:cNvPr>
          <p:cNvSpPr/>
          <p:nvPr userDrawn="1"/>
        </p:nvSpPr>
        <p:spPr>
          <a:xfrm>
            <a:off x="8268486" y="3679607"/>
            <a:ext cx="1147545" cy="1147545"/>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976A860C-04A0-C708-6AF0-B2AE17814CE9}"/>
              </a:ext>
            </a:extLst>
          </p:cNvPr>
          <p:cNvSpPr/>
          <p:nvPr userDrawn="1"/>
        </p:nvSpPr>
        <p:spPr>
          <a:xfrm>
            <a:off x="10090361" y="3679607"/>
            <a:ext cx="1147545" cy="1147545"/>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a:extLst>
              <a:ext uri="{FF2B5EF4-FFF2-40B4-BE49-F238E27FC236}">
                <a16:creationId xmlns:a16="http://schemas.microsoft.com/office/drawing/2014/main" id="{3760866F-D12A-E3A1-3DE7-E847FBD33042}"/>
              </a:ext>
            </a:extLst>
          </p:cNvPr>
          <p:cNvGrpSpPr/>
          <p:nvPr userDrawn="1"/>
        </p:nvGrpSpPr>
        <p:grpSpPr>
          <a:xfrm>
            <a:off x="1527867" y="2489826"/>
            <a:ext cx="9136267" cy="1189782"/>
            <a:chOff x="1525001" y="2058574"/>
            <a:chExt cx="9136267" cy="1723995"/>
          </a:xfrm>
        </p:grpSpPr>
        <p:cxnSp>
          <p:nvCxnSpPr>
            <p:cNvPr id="10" name="Elbow Connector 24">
              <a:extLst>
                <a:ext uri="{FF2B5EF4-FFF2-40B4-BE49-F238E27FC236}">
                  <a16:creationId xmlns:a16="http://schemas.microsoft.com/office/drawing/2014/main" id="{E59D76FD-A7AF-67FA-AE1F-88A123A6EA29}"/>
                </a:ext>
              </a:extLst>
            </p:cNvPr>
            <p:cNvCxnSpPr>
              <a:cxnSpLocks/>
            </p:cNvCxnSpPr>
            <p:nvPr/>
          </p:nvCxnSpPr>
          <p:spPr>
            <a:xfrm rot="10800000" flipV="1">
              <a:off x="3346876" y="2058578"/>
              <a:ext cx="2395648" cy="1723990"/>
            </a:xfrm>
            <a:prstGeom prst="bentConnector2">
              <a:avLst/>
            </a:prstGeom>
            <a:ln w="9525">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11" name="Elbow Connector 26">
              <a:extLst>
                <a:ext uri="{FF2B5EF4-FFF2-40B4-BE49-F238E27FC236}">
                  <a16:creationId xmlns:a16="http://schemas.microsoft.com/office/drawing/2014/main" id="{F0492B50-8FF8-4AFA-B55A-7D177082E9C8}"/>
                </a:ext>
              </a:extLst>
            </p:cNvPr>
            <p:cNvCxnSpPr/>
            <p:nvPr/>
          </p:nvCxnSpPr>
          <p:spPr>
            <a:xfrm rot="5400000">
              <a:off x="4682150" y="2545181"/>
              <a:ext cx="1723990" cy="750785"/>
            </a:xfrm>
            <a:prstGeom prst="bentConnector3">
              <a:avLst/>
            </a:prstGeom>
            <a:ln w="9525">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12" name="Elbow Connector 31">
              <a:extLst>
                <a:ext uri="{FF2B5EF4-FFF2-40B4-BE49-F238E27FC236}">
                  <a16:creationId xmlns:a16="http://schemas.microsoft.com/office/drawing/2014/main" id="{9AB14EBF-D83D-A334-9151-CAEC3F02DCDC}"/>
                </a:ext>
              </a:extLst>
            </p:cNvPr>
            <p:cNvCxnSpPr>
              <a:cxnSpLocks/>
            </p:cNvCxnSpPr>
            <p:nvPr/>
          </p:nvCxnSpPr>
          <p:spPr>
            <a:xfrm rot="16200000" flipH="1">
              <a:off x="5743466" y="2508517"/>
              <a:ext cx="1723994" cy="824107"/>
            </a:xfrm>
            <a:prstGeom prst="bentConnector3">
              <a:avLst/>
            </a:prstGeom>
            <a:ln w="9525">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13" name="Elbow Connector 33">
              <a:extLst>
                <a:ext uri="{FF2B5EF4-FFF2-40B4-BE49-F238E27FC236}">
                  <a16:creationId xmlns:a16="http://schemas.microsoft.com/office/drawing/2014/main" id="{A7F05D33-711E-78EA-E822-0733D7D60269}"/>
                </a:ext>
              </a:extLst>
            </p:cNvPr>
            <p:cNvCxnSpPr/>
            <p:nvPr/>
          </p:nvCxnSpPr>
          <p:spPr>
            <a:xfrm>
              <a:off x="5919537" y="2058577"/>
              <a:ext cx="2919856" cy="1723991"/>
            </a:xfrm>
            <a:prstGeom prst="bentConnector2">
              <a:avLst/>
            </a:prstGeom>
            <a:ln w="9525">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14" name="Elbow Connector 35">
              <a:extLst>
                <a:ext uri="{FF2B5EF4-FFF2-40B4-BE49-F238E27FC236}">
                  <a16:creationId xmlns:a16="http://schemas.microsoft.com/office/drawing/2014/main" id="{18DCA868-3450-0E3E-CE88-92677C1CB37A}"/>
                </a:ext>
              </a:extLst>
            </p:cNvPr>
            <p:cNvCxnSpPr>
              <a:cxnSpLocks/>
            </p:cNvCxnSpPr>
            <p:nvPr/>
          </p:nvCxnSpPr>
          <p:spPr>
            <a:xfrm>
              <a:off x="6093134" y="2058575"/>
              <a:ext cx="4568134" cy="1723993"/>
            </a:xfrm>
            <a:prstGeom prst="bentConnector2">
              <a:avLst/>
            </a:prstGeom>
            <a:ln w="9525">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15" name="Elbow Connector 39">
              <a:extLst>
                <a:ext uri="{FF2B5EF4-FFF2-40B4-BE49-F238E27FC236}">
                  <a16:creationId xmlns:a16="http://schemas.microsoft.com/office/drawing/2014/main" id="{25967540-8C72-8AFC-8357-A248F796F664}"/>
                </a:ext>
              </a:extLst>
            </p:cNvPr>
            <p:cNvCxnSpPr/>
            <p:nvPr/>
          </p:nvCxnSpPr>
          <p:spPr>
            <a:xfrm rot="10800000" flipV="1">
              <a:off x="1525001" y="2058576"/>
              <a:ext cx="4394536" cy="1723991"/>
            </a:xfrm>
            <a:prstGeom prst="bentConnector2">
              <a:avLst/>
            </a:prstGeom>
            <a:ln w="9525">
              <a:solidFill>
                <a:schemeClr val="accent2"/>
              </a:solidFill>
              <a:tailEnd type="triangle"/>
            </a:ln>
          </p:spPr>
          <p:style>
            <a:lnRef idx="2">
              <a:schemeClr val="accent1"/>
            </a:lnRef>
            <a:fillRef idx="0">
              <a:schemeClr val="accent1"/>
            </a:fillRef>
            <a:effectRef idx="1">
              <a:schemeClr val="accent1"/>
            </a:effectRef>
            <a:fontRef idx="minor">
              <a:schemeClr val="tx1"/>
            </a:fontRef>
          </p:style>
        </p:cxnSp>
      </p:grpSp>
      <p:sp>
        <p:nvSpPr>
          <p:cNvPr id="38" name="Text Placeholder 9">
            <a:extLst>
              <a:ext uri="{FF2B5EF4-FFF2-40B4-BE49-F238E27FC236}">
                <a16:creationId xmlns:a16="http://schemas.microsoft.com/office/drawing/2014/main" id="{D95E1CA9-897D-DF19-CD82-083EE09C3C9D}"/>
              </a:ext>
            </a:extLst>
          </p:cNvPr>
          <p:cNvSpPr>
            <a:spLocks noGrp="1"/>
          </p:cNvSpPr>
          <p:nvPr userDrawn="1">
            <p:ph type="body" sz="quarter" idx="11"/>
          </p:nvPr>
        </p:nvSpPr>
        <p:spPr>
          <a:xfrm>
            <a:off x="495298" y="1487878"/>
            <a:ext cx="6426495" cy="605082"/>
          </a:xfrm>
        </p:spPr>
        <p:txBody>
          <a:bodyPr lIns="0" rIns="0">
            <a:normAutofit/>
          </a:bodyPr>
          <a:lstStyle>
            <a:lvl1pPr marL="0" indent="0">
              <a:lnSpc>
                <a:spcPct val="100000"/>
              </a:lnSpc>
              <a:spcBef>
                <a:spcPts val="0"/>
              </a:spcBef>
              <a:buNone/>
              <a:defRPr sz="1400">
                <a:solidFill>
                  <a:schemeClr val="tx1"/>
                </a:solidFill>
              </a:defRPr>
            </a:lvl1pPr>
          </a:lstStyle>
          <a:p>
            <a:pPr lvl="0"/>
            <a:endParaRPr lang="en-US"/>
          </a:p>
        </p:txBody>
      </p:sp>
      <p:sp>
        <p:nvSpPr>
          <p:cNvPr id="39" name="Title 14">
            <a:extLst>
              <a:ext uri="{FF2B5EF4-FFF2-40B4-BE49-F238E27FC236}">
                <a16:creationId xmlns:a16="http://schemas.microsoft.com/office/drawing/2014/main" id="{3224236F-A804-0AB9-3CD4-8BB6E7831E07}"/>
              </a:ext>
            </a:extLst>
          </p:cNvPr>
          <p:cNvSpPr>
            <a:spLocks noGrp="1"/>
          </p:cNvSpPr>
          <p:nvPr userDrawn="1">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40" name="Text Placeholder 9">
            <a:extLst>
              <a:ext uri="{FF2B5EF4-FFF2-40B4-BE49-F238E27FC236}">
                <a16:creationId xmlns:a16="http://schemas.microsoft.com/office/drawing/2014/main" id="{00AAFA98-FCDC-8DC1-459D-1B46A2108161}"/>
              </a:ext>
            </a:extLst>
          </p:cNvPr>
          <p:cNvSpPr>
            <a:spLocks noGrp="1"/>
          </p:cNvSpPr>
          <p:nvPr userDrawn="1">
            <p:ph type="body" sz="quarter" idx="21"/>
          </p:nvPr>
        </p:nvSpPr>
        <p:spPr>
          <a:xfrm>
            <a:off x="495298" y="1060285"/>
            <a:ext cx="6426495" cy="396230"/>
          </a:xfrm>
        </p:spPr>
        <p:txBody>
          <a:bodyPr lIns="0" rIns="0">
            <a:noAutofit/>
          </a:bodyPr>
          <a:lstStyle>
            <a:lvl1pPr marL="0" indent="0">
              <a:lnSpc>
                <a:spcPct val="100000"/>
              </a:lnSpc>
              <a:spcBef>
                <a:spcPts val="0"/>
              </a:spcBef>
              <a:buNone/>
              <a:defRPr sz="1800" b="1">
                <a:solidFill>
                  <a:schemeClr val="tx1"/>
                </a:solidFill>
              </a:defRPr>
            </a:lvl1pPr>
          </a:lstStyle>
          <a:p>
            <a:pPr lvl="0"/>
            <a:endParaRPr lang="en-US"/>
          </a:p>
        </p:txBody>
      </p:sp>
      <p:sp>
        <p:nvSpPr>
          <p:cNvPr id="41" name="Text Placeholder 9">
            <a:extLst>
              <a:ext uri="{FF2B5EF4-FFF2-40B4-BE49-F238E27FC236}">
                <a16:creationId xmlns:a16="http://schemas.microsoft.com/office/drawing/2014/main" id="{68553820-25C7-DD33-E480-64702FECF487}"/>
              </a:ext>
            </a:extLst>
          </p:cNvPr>
          <p:cNvSpPr>
            <a:spLocks noGrp="1"/>
          </p:cNvSpPr>
          <p:nvPr userDrawn="1">
            <p:ph type="body" sz="quarter" idx="20"/>
          </p:nvPr>
        </p:nvSpPr>
        <p:spPr>
          <a:xfrm>
            <a:off x="980095" y="5444733"/>
            <a:ext cx="1095541" cy="695193"/>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200">
                <a:solidFill>
                  <a:schemeClr val="tx1"/>
                </a:solidFill>
              </a:defRPr>
            </a:lvl1pPr>
          </a:lstStyle>
          <a:p>
            <a:pPr lvl="0"/>
            <a:endParaRPr lang="en-US"/>
          </a:p>
        </p:txBody>
      </p:sp>
      <p:sp>
        <p:nvSpPr>
          <p:cNvPr id="42" name="Text Placeholder 9">
            <a:extLst>
              <a:ext uri="{FF2B5EF4-FFF2-40B4-BE49-F238E27FC236}">
                <a16:creationId xmlns:a16="http://schemas.microsoft.com/office/drawing/2014/main" id="{F3EC2B0C-569B-E8B2-38ED-9CE495E120F8}"/>
              </a:ext>
            </a:extLst>
          </p:cNvPr>
          <p:cNvSpPr>
            <a:spLocks noGrp="1"/>
          </p:cNvSpPr>
          <p:nvPr userDrawn="1">
            <p:ph type="body" sz="quarter" idx="22" hasCustomPrompt="1"/>
          </p:nvPr>
        </p:nvSpPr>
        <p:spPr>
          <a:xfrm>
            <a:off x="980095" y="5052806"/>
            <a:ext cx="1095541" cy="391628"/>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600">
                <a:solidFill>
                  <a:schemeClr val="tx1"/>
                </a:solidFill>
              </a:defRPr>
            </a:lvl1pPr>
          </a:lstStyle>
          <a:p>
            <a:pPr lvl="0"/>
            <a:r>
              <a:rPr lang="en-US"/>
              <a:t>Add a Title</a:t>
            </a:r>
          </a:p>
        </p:txBody>
      </p:sp>
      <p:sp>
        <p:nvSpPr>
          <p:cNvPr id="45" name="Text Placeholder 9">
            <a:extLst>
              <a:ext uri="{FF2B5EF4-FFF2-40B4-BE49-F238E27FC236}">
                <a16:creationId xmlns:a16="http://schemas.microsoft.com/office/drawing/2014/main" id="{E385CB38-4C18-5335-765D-379ADE3200E0}"/>
              </a:ext>
            </a:extLst>
          </p:cNvPr>
          <p:cNvSpPr>
            <a:spLocks noGrp="1"/>
          </p:cNvSpPr>
          <p:nvPr>
            <p:ph type="body" sz="quarter" idx="23"/>
          </p:nvPr>
        </p:nvSpPr>
        <p:spPr>
          <a:xfrm>
            <a:off x="2807349" y="5444733"/>
            <a:ext cx="1095541" cy="695193"/>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200">
                <a:solidFill>
                  <a:schemeClr val="tx1"/>
                </a:solidFill>
              </a:defRPr>
            </a:lvl1pPr>
          </a:lstStyle>
          <a:p>
            <a:pPr lvl="0"/>
            <a:endParaRPr lang="en-US"/>
          </a:p>
        </p:txBody>
      </p:sp>
      <p:sp>
        <p:nvSpPr>
          <p:cNvPr id="46" name="Text Placeholder 9">
            <a:extLst>
              <a:ext uri="{FF2B5EF4-FFF2-40B4-BE49-F238E27FC236}">
                <a16:creationId xmlns:a16="http://schemas.microsoft.com/office/drawing/2014/main" id="{52718AD1-1FCA-AEEC-4E68-FD85DDBC7E34}"/>
              </a:ext>
            </a:extLst>
          </p:cNvPr>
          <p:cNvSpPr>
            <a:spLocks noGrp="1"/>
          </p:cNvSpPr>
          <p:nvPr>
            <p:ph type="body" sz="quarter" idx="24" hasCustomPrompt="1"/>
          </p:nvPr>
        </p:nvSpPr>
        <p:spPr>
          <a:xfrm>
            <a:off x="2807349" y="5052806"/>
            <a:ext cx="1095541" cy="391628"/>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600">
                <a:solidFill>
                  <a:schemeClr val="tx1"/>
                </a:solidFill>
              </a:defRPr>
            </a:lvl1pPr>
          </a:lstStyle>
          <a:p>
            <a:pPr lvl="0"/>
            <a:r>
              <a:rPr lang="en-US"/>
              <a:t>Add a Title</a:t>
            </a:r>
          </a:p>
        </p:txBody>
      </p:sp>
      <p:sp>
        <p:nvSpPr>
          <p:cNvPr id="47" name="Text Placeholder 9">
            <a:extLst>
              <a:ext uri="{FF2B5EF4-FFF2-40B4-BE49-F238E27FC236}">
                <a16:creationId xmlns:a16="http://schemas.microsoft.com/office/drawing/2014/main" id="{A1AA4E3F-B856-D17F-B6B8-D2C5941378F7}"/>
              </a:ext>
            </a:extLst>
          </p:cNvPr>
          <p:cNvSpPr>
            <a:spLocks noGrp="1"/>
          </p:cNvSpPr>
          <p:nvPr>
            <p:ph type="body" sz="quarter" idx="25"/>
          </p:nvPr>
        </p:nvSpPr>
        <p:spPr>
          <a:xfrm>
            <a:off x="4634603" y="5444733"/>
            <a:ext cx="1095541" cy="695193"/>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200">
                <a:solidFill>
                  <a:schemeClr val="tx1"/>
                </a:solidFill>
              </a:defRPr>
            </a:lvl1pPr>
          </a:lstStyle>
          <a:p>
            <a:pPr lvl="0"/>
            <a:endParaRPr lang="en-US"/>
          </a:p>
        </p:txBody>
      </p:sp>
      <p:sp>
        <p:nvSpPr>
          <p:cNvPr id="48" name="Text Placeholder 9">
            <a:extLst>
              <a:ext uri="{FF2B5EF4-FFF2-40B4-BE49-F238E27FC236}">
                <a16:creationId xmlns:a16="http://schemas.microsoft.com/office/drawing/2014/main" id="{3E8A99B7-17F8-19D2-BFCF-A4A672A3B3CA}"/>
              </a:ext>
            </a:extLst>
          </p:cNvPr>
          <p:cNvSpPr>
            <a:spLocks noGrp="1"/>
          </p:cNvSpPr>
          <p:nvPr>
            <p:ph type="body" sz="quarter" idx="26" hasCustomPrompt="1"/>
          </p:nvPr>
        </p:nvSpPr>
        <p:spPr>
          <a:xfrm>
            <a:off x="4634603" y="5052806"/>
            <a:ext cx="1095541" cy="391628"/>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600">
                <a:solidFill>
                  <a:schemeClr val="tx1"/>
                </a:solidFill>
              </a:defRPr>
            </a:lvl1pPr>
          </a:lstStyle>
          <a:p>
            <a:pPr lvl="0"/>
            <a:r>
              <a:rPr lang="en-US"/>
              <a:t>Add a Title</a:t>
            </a:r>
          </a:p>
        </p:txBody>
      </p:sp>
      <p:sp>
        <p:nvSpPr>
          <p:cNvPr id="49" name="Text Placeholder 9">
            <a:extLst>
              <a:ext uri="{FF2B5EF4-FFF2-40B4-BE49-F238E27FC236}">
                <a16:creationId xmlns:a16="http://schemas.microsoft.com/office/drawing/2014/main" id="{CF5C89AA-2079-74DF-6F00-07345AC4D986}"/>
              </a:ext>
            </a:extLst>
          </p:cNvPr>
          <p:cNvSpPr>
            <a:spLocks noGrp="1"/>
          </p:cNvSpPr>
          <p:nvPr>
            <p:ph type="body" sz="quarter" idx="27"/>
          </p:nvPr>
        </p:nvSpPr>
        <p:spPr>
          <a:xfrm>
            <a:off x="6461857" y="5444733"/>
            <a:ext cx="1095541" cy="695193"/>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200">
                <a:solidFill>
                  <a:schemeClr val="tx1"/>
                </a:solidFill>
              </a:defRPr>
            </a:lvl1pPr>
          </a:lstStyle>
          <a:p>
            <a:pPr lvl="0"/>
            <a:endParaRPr lang="en-US"/>
          </a:p>
        </p:txBody>
      </p:sp>
      <p:sp>
        <p:nvSpPr>
          <p:cNvPr id="50" name="Text Placeholder 9">
            <a:extLst>
              <a:ext uri="{FF2B5EF4-FFF2-40B4-BE49-F238E27FC236}">
                <a16:creationId xmlns:a16="http://schemas.microsoft.com/office/drawing/2014/main" id="{85200E43-80C8-6958-5050-F7FD6B47525C}"/>
              </a:ext>
            </a:extLst>
          </p:cNvPr>
          <p:cNvSpPr>
            <a:spLocks noGrp="1"/>
          </p:cNvSpPr>
          <p:nvPr>
            <p:ph type="body" sz="quarter" idx="28" hasCustomPrompt="1"/>
          </p:nvPr>
        </p:nvSpPr>
        <p:spPr>
          <a:xfrm>
            <a:off x="6461857" y="5052806"/>
            <a:ext cx="1095541" cy="391628"/>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600">
                <a:solidFill>
                  <a:schemeClr val="tx1"/>
                </a:solidFill>
              </a:defRPr>
            </a:lvl1pPr>
          </a:lstStyle>
          <a:p>
            <a:pPr lvl="0"/>
            <a:r>
              <a:rPr lang="en-US"/>
              <a:t>Add a Title</a:t>
            </a:r>
          </a:p>
        </p:txBody>
      </p:sp>
      <p:sp>
        <p:nvSpPr>
          <p:cNvPr id="51" name="Text Placeholder 9">
            <a:extLst>
              <a:ext uri="{FF2B5EF4-FFF2-40B4-BE49-F238E27FC236}">
                <a16:creationId xmlns:a16="http://schemas.microsoft.com/office/drawing/2014/main" id="{4D7CB285-A351-0728-F4A4-8AD53021D9C3}"/>
              </a:ext>
            </a:extLst>
          </p:cNvPr>
          <p:cNvSpPr>
            <a:spLocks noGrp="1"/>
          </p:cNvSpPr>
          <p:nvPr>
            <p:ph type="body" sz="quarter" idx="29"/>
          </p:nvPr>
        </p:nvSpPr>
        <p:spPr>
          <a:xfrm>
            <a:off x="8289111" y="5444733"/>
            <a:ext cx="1095541" cy="695193"/>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200">
                <a:solidFill>
                  <a:schemeClr val="tx1"/>
                </a:solidFill>
              </a:defRPr>
            </a:lvl1pPr>
          </a:lstStyle>
          <a:p>
            <a:pPr lvl="0"/>
            <a:endParaRPr lang="en-US"/>
          </a:p>
        </p:txBody>
      </p:sp>
      <p:sp>
        <p:nvSpPr>
          <p:cNvPr id="52" name="Text Placeholder 9">
            <a:extLst>
              <a:ext uri="{FF2B5EF4-FFF2-40B4-BE49-F238E27FC236}">
                <a16:creationId xmlns:a16="http://schemas.microsoft.com/office/drawing/2014/main" id="{51500B33-7E58-FEB3-AAD4-6017433A6A48}"/>
              </a:ext>
            </a:extLst>
          </p:cNvPr>
          <p:cNvSpPr>
            <a:spLocks noGrp="1"/>
          </p:cNvSpPr>
          <p:nvPr>
            <p:ph type="body" sz="quarter" idx="30" hasCustomPrompt="1"/>
          </p:nvPr>
        </p:nvSpPr>
        <p:spPr>
          <a:xfrm>
            <a:off x="8289111" y="5052806"/>
            <a:ext cx="1095541" cy="391628"/>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600">
                <a:solidFill>
                  <a:schemeClr val="tx1"/>
                </a:solidFill>
              </a:defRPr>
            </a:lvl1pPr>
          </a:lstStyle>
          <a:p>
            <a:pPr lvl="0"/>
            <a:r>
              <a:rPr lang="en-US"/>
              <a:t>Add a Title</a:t>
            </a:r>
          </a:p>
        </p:txBody>
      </p:sp>
      <p:sp>
        <p:nvSpPr>
          <p:cNvPr id="53" name="Text Placeholder 9">
            <a:extLst>
              <a:ext uri="{FF2B5EF4-FFF2-40B4-BE49-F238E27FC236}">
                <a16:creationId xmlns:a16="http://schemas.microsoft.com/office/drawing/2014/main" id="{EAFD903A-073E-ED5E-5B12-EE789862EC07}"/>
              </a:ext>
            </a:extLst>
          </p:cNvPr>
          <p:cNvSpPr>
            <a:spLocks noGrp="1"/>
          </p:cNvSpPr>
          <p:nvPr>
            <p:ph type="body" sz="quarter" idx="31"/>
          </p:nvPr>
        </p:nvSpPr>
        <p:spPr>
          <a:xfrm>
            <a:off x="10116363" y="5444733"/>
            <a:ext cx="1095541" cy="695193"/>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200">
                <a:solidFill>
                  <a:schemeClr val="tx1"/>
                </a:solidFill>
              </a:defRPr>
            </a:lvl1pPr>
          </a:lstStyle>
          <a:p>
            <a:pPr lvl="0"/>
            <a:endParaRPr lang="en-US"/>
          </a:p>
        </p:txBody>
      </p:sp>
      <p:sp>
        <p:nvSpPr>
          <p:cNvPr id="54" name="Text Placeholder 9">
            <a:extLst>
              <a:ext uri="{FF2B5EF4-FFF2-40B4-BE49-F238E27FC236}">
                <a16:creationId xmlns:a16="http://schemas.microsoft.com/office/drawing/2014/main" id="{272516DE-FF68-8AFB-3ACA-B8D68433A516}"/>
              </a:ext>
            </a:extLst>
          </p:cNvPr>
          <p:cNvSpPr>
            <a:spLocks noGrp="1"/>
          </p:cNvSpPr>
          <p:nvPr>
            <p:ph type="body" sz="quarter" idx="32" hasCustomPrompt="1"/>
          </p:nvPr>
        </p:nvSpPr>
        <p:spPr>
          <a:xfrm>
            <a:off x="10116363" y="5052806"/>
            <a:ext cx="1095541" cy="391628"/>
          </a:xfrm>
        </p:spPr>
        <p:txBody>
          <a:bodyPr lIns="0" rIns="0">
            <a:noAutofit/>
          </a:bodyPr>
          <a:lstStyle>
            <a:lvl1pPr marL="0" indent="0" algn="ctr">
              <a:lnSpc>
                <a:spcPct val="100000"/>
              </a:lnSpc>
              <a:spcBef>
                <a:spcPts val="0"/>
              </a:spcBef>
              <a:spcAft>
                <a:spcPts val="1200"/>
              </a:spcAft>
              <a:buClr>
                <a:schemeClr val="accent2"/>
              </a:buClr>
              <a:buFont typeface="Arial" panose="020B0604020202020204" pitchFamily="34" charset="0"/>
              <a:buNone/>
              <a:defRPr sz="1600">
                <a:solidFill>
                  <a:schemeClr val="tx1"/>
                </a:solidFill>
              </a:defRPr>
            </a:lvl1pPr>
          </a:lstStyle>
          <a:p>
            <a:pPr lvl="0"/>
            <a:r>
              <a:rPr lang="en-US"/>
              <a:t>Add a Title</a:t>
            </a:r>
          </a:p>
        </p:txBody>
      </p:sp>
      <p:sp>
        <p:nvSpPr>
          <p:cNvPr id="2" name="TextBox 1">
            <a:extLst>
              <a:ext uri="{FF2B5EF4-FFF2-40B4-BE49-F238E27FC236}">
                <a16:creationId xmlns:a16="http://schemas.microsoft.com/office/drawing/2014/main" id="{860CA614-17F4-4963-D434-72DA0B50B3CF}"/>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 Kinetix Health Group 2026</a:t>
            </a:r>
          </a:p>
        </p:txBody>
      </p:sp>
    </p:spTree>
    <p:extLst>
      <p:ext uri="{BB962C8B-B14F-4D97-AF65-F5344CB8AC3E}">
        <p14:creationId xmlns:p14="http://schemas.microsoft.com/office/powerpoint/2010/main" val="3338764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Divider">
    <p:bg>
      <p:bgPr>
        <a:solidFill>
          <a:schemeClr val="accent3"/>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82472B7-570E-D341-A9C9-C6312CA1EF0D}"/>
              </a:ext>
            </a:extLst>
          </p:cNvPr>
          <p:cNvPicPr>
            <a:picLocks noChangeAspect="1"/>
          </p:cNvPicPr>
          <p:nvPr userDrawn="1"/>
        </p:nvPicPr>
        <p:blipFill>
          <a:blip r:embed="rId2"/>
          <a:srcRect r="3787"/>
          <a:stretch>
            <a:fillRect/>
          </a:stretch>
        </p:blipFill>
        <p:spPr>
          <a:xfrm>
            <a:off x="6405875" y="0"/>
            <a:ext cx="5785054" cy="6858000"/>
          </a:xfrm>
          <a:prstGeom prst="rect">
            <a:avLst/>
          </a:prstGeom>
          <a:solidFill>
            <a:srgbClr val="E4F5E0"/>
          </a:solidFill>
        </p:spPr>
      </p:pic>
      <p:cxnSp>
        <p:nvCxnSpPr>
          <p:cNvPr id="6" name="Straight Connector 5">
            <a:extLst>
              <a:ext uri="{FF2B5EF4-FFF2-40B4-BE49-F238E27FC236}">
                <a16:creationId xmlns:a16="http://schemas.microsoft.com/office/drawing/2014/main" id="{3614999A-0A47-E15B-1194-E69857CE999B}"/>
              </a:ext>
            </a:extLst>
          </p:cNvPr>
          <p:cNvCxnSpPr>
            <a:cxnSpLocks/>
          </p:cNvCxnSpPr>
          <p:nvPr userDrawn="1"/>
        </p:nvCxnSpPr>
        <p:spPr>
          <a:xfrm flipV="1">
            <a:off x="562384" y="1217689"/>
            <a:ext cx="0" cy="1192780"/>
          </a:xfrm>
          <a:prstGeom prst="line">
            <a:avLst/>
          </a:prstGeom>
          <a:ln>
            <a:solidFill>
              <a:srgbClr val="74CE73"/>
            </a:solidFill>
            <a:headEnd type="oval"/>
            <a:tailEnd type="ova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A98B7967-2D51-4D37-81AB-5EB02B451B0B}"/>
              </a:ext>
            </a:extLst>
          </p:cNvPr>
          <p:cNvCxnSpPr>
            <a:cxnSpLocks/>
          </p:cNvCxnSpPr>
          <p:nvPr userDrawn="1"/>
        </p:nvCxnSpPr>
        <p:spPr>
          <a:xfrm flipV="1">
            <a:off x="562384" y="4313816"/>
            <a:ext cx="0" cy="1192780"/>
          </a:xfrm>
          <a:prstGeom prst="line">
            <a:avLst/>
          </a:prstGeom>
          <a:ln>
            <a:solidFill>
              <a:srgbClr val="74CE73"/>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11" name="Text Placeholder 9">
            <a:extLst>
              <a:ext uri="{FF2B5EF4-FFF2-40B4-BE49-F238E27FC236}">
                <a16:creationId xmlns:a16="http://schemas.microsoft.com/office/drawing/2014/main" id="{AE84F3F8-6856-3FED-3F02-27057B914D1A}"/>
              </a:ext>
            </a:extLst>
          </p:cNvPr>
          <p:cNvSpPr>
            <a:spLocks noGrp="1"/>
          </p:cNvSpPr>
          <p:nvPr>
            <p:ph type="body" sz="quarter" idx="11" hasCustomPrompt="1"/>
          </p:nvPr>
        </p:nvSpPr>
        <p:spPr>
          <a:xfrm>
            <a:off x="507977" y="451344"/>
            <a:ext cx="651956" cy="379976"/>
          </a:xfrm>
        </p:spPr>
        <p:txBody>
          <a:bodyPr lIns="0" rIns="0">
            <a:normAutofit/>
          </a:bodyPr>
          <a:lstStyle>
            <a:lvl1pPr marL="0" indent="0">
              <a:lnSpc>
                <a:spcPct val="100000"/>
              </a:lnSpc>
              <a:spcBef>
                <a:spcPts val="0"/>
              </a:spcBef>
              <a:buNone/>
              <a:defRPr sz="2000" b="1">
                <a:solidFill>
                  <a:schemeClr val="tx1"/>
                </a:solidFill>
              </a:defRPr>
            </a:lvl1pPr>
          </a:lstStyle>
          <a:p>
            <a:pPr lvl="0"/>
            <a:r>
              <a:rPr lang="en-US"/>
              <a:t>01</a:t>
            </a:r>
          </a:p>
        </p:txBody>
      </p:sp>
      <p:sp>
        <p:nvSpPr>
          <p:cNvPr id="12" name="Title 14">
            <a:extLst>
              <a:ext uri="{FF2B5EF4-FFF2-40B4-BE49-F238E27FC236}">
                <a16:creationId xmlns:a16="http://schemas.microsoft.com/office/drawing/2014/main" id="{AD08CFDF-2E5A-A559-30B6-AAB5E5F30931}"/>
              </a:ext>
            </a:extLst>
          </p:cNvPr>
          <p:cNvSpPr>
            <a:spLocks noGrp="1"/>
          </p:cNvSpPr>
          <p:nvPr>
            <p:ph type="title"/>
          </p:nvPr>
        </p:nvSpPr>
        <p:spPr>
          <a:xfrm>
            <a:off x="507977" y="2675075"/>
            <a:ext cx="5885195" cy="1450334"/>
          </a:xfrm>
        </p:spPr>
        <p:txBody>
          <a:bodyPr lIns="0" rIns="0" anchor="ctr">
            <a:normAutofit/>
          </a:bodyPr>
          <a:lstStyle>
            <a:lvl1pPr>
              <a:lnSpc>
                <a:spcPct val="90000"/>
              </a:lnSpc>
              <a:defRPr sz="4800">
                <a:solidFill>
                  <a:schemeClr val="tx1"/>
                </a:solidFill>
              </a:defRPr>
            </a:lvl1pPr>
          </a:lstStyle>
          <a:p>
            <a:endParaRPr lang="en-US"/>
          </a:p>
        </p:txBody>
      </p:sp>
      <p:sp>
        <p:nvSpPr>
          <p:cNvPr id="2" name="TextBox 1">
            <a:extLst>
              <a:ext uri="{FF2B5EF4-FFF2-40B4-BE49-F238E27FC236}">
                <a16:creationId xmlns:a16="http://schemas.microsoft.com/office/drawing/2014/main" id="{E91BB461-EE97-ED9F-3B8B-D727F4CB7453}"/>
              </a:ext>
            </a:extLst>
          </p:cNvPr>
          <p:cNvSpPr txBox="1"/>
          <p:nvPr userDrawn="1"/>
        </p:nvSpPr>
        <p:spPr>
          <a:xfrm>
            <a:off x="438404" y="6036207"/>
            <a:ext cx="2264146" cy="478721"/>
          </a:xfrm>
          <a:prstGeom prst="rect">
            <a:avLst/>
          </a:prstGeom>
          <a:noFill/>
        </p:spPr>
        <p:txBody>
          <a:bodyPr wrap="none" rtlCol="0">
            <a:spAutoFit/>
          </a:bodyPr>
          <a:lstStyle/>
          <a:p>
            <a:pPr>
              <a:lnSpc>
                <a:spcPts val="1480"/>
              </a:lnSpc>
            </a:pPr>
            <a:r>
              <a:rPr lang="en-US" sz="1400" b="1" dirty="0">
                <a:solidFill>
                  <a:schemeClr val="tx1"/>
                </a:solidFill>
              </a:rPr>
              <a:t>MedComms for Pharma. </a:t>
            </a:r>
          </a:p>
          <a:p>
            <a:pPr>
              <a:lnSpc>
                <a:spcPts val="1480"/>
              </a:lnSpc>
            </a:pPr>
            <a:r>
              <a:rPr lang="en-US" sz="1400" b="1" dirty="0">
                <a:solidFill>
                  <a:schemeClr val="tx1"/>
                </a:solidFill>
              </a:rPr>
              <a:t>From Evidence to Impact.</a:t>
            </a:r>
          </a:p>
        </p:txBody>
      </p:sp>
    </p:spTree>
    <p:extLst>
      <p:ext uri="{BB962C8B-B14F-4D97-AF65-F5344CB8AC3E}">
        <p14:creationId xmlns:p14="http://schemas.microsoft.com/office/powerpoint/2010/main" val="289230705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Service">
    <p:spTree>
      <p:nvGrpSpPr>
        <p:cNvPr id="1" name=""/>
        <p:cNvGrpSpPr/>
        <p:nvPr/>
      </p:nvGrpSpPr>
      <p:grpSpPr>
        <a:xfrm>
          <a:off x="0" y="0"/>
          <a:ext cx="0" cy="0"/>
          <a:chOff x="0" y="0"/>
          <a:chExt cx="0" cy="0"/>
        </a:xfrm>
      </p:grpSpPr>
      <p:sp>
        <p:nvSpPr>
          <p:cNvPr id="28" name="Text Placeholder 9">
            <a:extLst>
              <a:ext uri="{FF2B5EF4-FFF2-40B4-BE49-F238E27FC236}">
                <a16:creationId xmlns:a16="http://schemas.microsoft.com/office/drawing/2014/main" id="{7435FAC4-54B7-8BE3-7F17-6E1845C6FAED}"/>
              </a:ext>
            </a:extLst>
          </p:cNvPr>
          <p:cNvSpPr>
            <a:spLocks noGrp="1"/>
          </p:cNvSpPr>
          <p:nvPr>
            <p:ph type="body" sz="quarter" idx="22" hasCustomPrompt="1"/>
          </p:nvPr>
        </p:nvSpPr>
        <p:spPr>
          <a:xfrm>
            <a:off x="511046" y="1763117"/>
            <a:ext cx="2492508" cy="4601024"/>
          </a:xfrm>
          <a:prstGeom prst="roundRect">
            <a:avLst>
              <a:gd name="adj" fmla="val 8344"/>
            </a:avLst>
          </a:prstGeom>
          <a:solidFill>
            <a:schemeClr val="accent3"/>
          </a:solidFill>
        </p:spPr>
        <p:txBody>
          <a:bodyPr lIns="182880" tIns="91440" rIns="91440" bIns="91440">
            <a:noAutofit/>
          </a:bodyPr>
          <a:lstStyle>
            <a:lvl1pPr marL="0" indent="0">
              <a:lnSpc>
                <a:spcPct val="100000"/>
              </a:lnSpc>
              <a:spcBef>
                <a:spcPts val="0"/>
              </a:spcBef>
              <a:spcAft>
                <a:spcPts val="1200"/>
              </a:spcAft>
              <a:buFont typeface="Arial" panose="020B0604020202020204" pitchFamily="34" charset="0"/>
              <a:buNone/>
              <a:defRPr sz="2000" b="0">
                <a:solidFill>
                  <a:schemeClr val="tx1"/>
                </a:solidFill>
                <a:latin typeface="+mj-lt"/>
              </a:defRPr>
            </a:lvl1pPr>
          </a:lstStyle>
          <a:p>
            <a:pPr lvl="0"/>
            <a:r>
              <a:rPr lang="en-US"/>
              <a:t>Strategy</a:t>
            </a:r>
          </a:p>
        </p:txBody>
      </p:sp>
      <p:sp>
        <p:nvSpPr>
          <p:cNvPr id="26" name="Title 14">
            <a:extLst>
              <a:ext uri="{FF2B5EF4-FFF2-40B4-BE49-F238E27FC236}">
                <a16:creationId xmlns:a16="http://schemas.microsoft.com/office/drawing/2014/main" id="{9D304DFD-E3F6-1396-C78E-C6C2D792EB1E}"/>
              </a:ext>
            </a:extLst>
          </p:cNvPr>
          <p:cNvSpPr>
            <a:spLocks noGrp="1"/>
          </p:cNvSpPr>
          <p:nvPr userDrawn="1">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27" name="Text Placeholder 9">
            <a:extLst>
              <a:ext uri="{FF2B5EF4-FFF2-40B4-BE49-F238E27FC236}">
                <a16:creationId xmlns:a16="http://schemas.microsoft.com/office/drawing/2014/main" id="{FDBD882B-06C7-6383-78AA-D69AAE65E86F}"/>
              </a:ext>
            </a:extLst>
          </p:cNvPr>
          <p:cNvSpPr>
            <a:spLocks noGrp="1"/>
          </p:cNvSpPr>
          <p:nvPr userDrawn="1">
            <p:ph type="body" sz="quarter" idx="21"/>
          </p:nvPr>
        </p:nvSpPr>
        <p:spPr>
          <a:xfrm>
            <a:off x="495298" y="1060285"/>
            <a:ext cx="6426495" cy="396230"/>
          </a:xfrm>
        </p:spPr>
        <p:txBody>
          <a:bodyPr lIns="0" rIns="0">
            <a:noAutofit/>
          </a:bodyPr>
          <a:lstStyle>
            <a:lvl1pPr marL="0" indent="0">
              <a:lnSpc>
                <a:spcPct val="100000"/>
              </a:lnSpc>
              <a:spcBef>
                <a:spcPts val="0"/>
              </a:spcBef>
              <a:buNone/>
              <a:defRPr sz="1800" b="1">
                <a:solidFill>
                  <a:schemeClr val="tx1"/>
                </a:solidFill>
              </a:defRPr>
            </a:lvl1pPr>
          </a:lstStyle>
          <a:p>
            <a:pPr lvl="0"/>
            <a:endParaRPr lang="en-US"/>
          </a:p>
        </p:txBody>
      </p:sp>
      <p:sp>
        <p:nvSpPr>
          <p:cNvPr id="29" name="Text Placeholder 9">
            <a:extLst>
              <a:ext uri="{FF2B5EF4-FFF2-40B4-BE49-F238E27FC236}">
                <a16:creationId xmlns:a16="http://schemas.microsoft.com/office/drawing/2014/main" id="{29CA5A07-C9F5-50D9-D6BC-3FE1AE5887E1}"/>
              </a:ext>
            </a:extLst>
          </p:cNvPr>
          <p:cNvSpPr>
            <a:spLocks noGrp="1"/>
          </p:cNvSpPr>
          <p:nvPr>
            <p:ph type="body" sz="quarter" idx="17"/>
          </p:nvPr>
        </p:nvSpPr>
        <p:spPr>
          <a:xfrm>
            <a:off x="698908" y="3433859"/>
            <a:ext cx="1528606" cy="329265"/>
          </a:xfrm>
          <a:prstGeom prst="roundRect">
            <a:avLst>
              <a:gd name="adj" fmla="val 50000"/>
            </a:avLst>
          </a:prstGeom>
          <a:solidFill>
            <a:schemeClr val="accent1"/>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050">
                <a:solidFill>
                  <a:schemeClr val="bg1"/>
                </a:solidFill>
              </a:defRPr>
            </a:lvl1pPr>
          </a:lstStyle>
          <a:p>
            <a:pPr lvl="0"/>
            <a:endParaRPr lang="en-US"/>
          </a:p>
        </p:txBody>
      </p:sp>
      <p:sp>
        <p:nvSpPr>
          <p:cNvPr id="31" name="Picture Placeholder 30">
            <a:extLst>
              <a:ext uri="{FF2B5EF4-FFF2-40B4-BE49-F238E27FC236}">
                <a16:creationId xmlns:a16="http://schemas.microsoft.com/office/drawing/2014/main" id="{5BED2FAF-49F4-8008-9AB2-C7754B129BBC}"/>
              </a:ext>
            </a:extLst>
          </p:cNvPr>
          <p:cNvSpPr>
            <a:spLocks noGrp="1"/>
          </p:cNvSpPr>
          <p:nvPr>
            <p:ph type="pic" sz="quarter" idx="23"/>
          </p:nvPr>
        </p:nvSpPr>
        <p:spPr>
          <a:xfrm>
            <a:off x="511046" y="3962616"/>
            <a:ext cx="2496312" cy="2401525"/>
          </a:xfrm>
          <a:solidFill>
            <a:schemeClr val="accent6"/>
          </a:solidFill>
        </p:spPr>
        <p:txBody>
          <a:bodyPr vert="horz" lIns="91440" tIns="45720" rIns="91440" bIns="45720" rtlCol="0">
            <a:normAutofit/>
          </a:bodyPr>
          <a:lstStyle>
            <a:lvl1pPr>
              <a:defRPr lang="en-US" sz="1400"/>
            </a:lvl1pPr>
          </a:lstStyle>
          <a:p>
            <a:pPr marL="0" lvl="0" indent="0">
              <a:buNone/>
            </a:pPr>
            <a:endParaRPr lang="en-US" dirty="0"/>
          </a:p>
        </p:txBody>
      </p:sp>
      <p:sp>
        <p:nvSpPr>
          <p:cNvPr id="33" name="Text Placeholder 9">
            <a:extLst>
              <a:ext uri="{FF2B5EF4-FFF2-40B4-BE49-F238E27FC236}">
                <a16:creationId xmlns:a16="http://schemas.microsoft.com/office/drawing/2014/main" id="{524CBA2E-D85E-F659-4859-382709B5DEB7}"/>
              </a:ext>
            </a:extLst>
          </p:cNvPr>
          <p:cNvSpPr>
            <a:spLocks noGrp="1"/>
          </p:cNvSpPr>
          <p:nvPr>
            <p:ph type="body" sz="quarter" idx="24" hasCustomPrompt="1"/>
          </p:nvPr>
        </p:nvSpPr>
        <p:spPr>
          <a:xfrm>
            <a:off x="3406641" y="1763117"/>
            <a:ext cx="2492508" cy="4601024"/>
          </a:xfrm>
          <a:prstGeom prst="roundRect">
            <a:avLst>
              <a:gd name="adj" fmla="val 8344"/>
            </a:avLst>
          </a:prstGeom>
          <a:solidFill>
            <a:schemeClr val="accent3"/>
          </a:solidFill>
        </p:spPr>
        <p:txBody>
          <a:bodyPr lIns="182880" tIns="91440" rIns="91440" bIns="91440">
            <a:noAutofit/>
          </a:bodyPr>
          <a:lstStyle>
            <a:lvl1pPr marL="0" indent="0">
              <a:lnSpc>
                <a:spcPct val="100000"/>
              </a:lnSpc>
              <a:spcBef>
                <a:spcPts val="0"/>
              </a:spcBef>
              <a:spcAft>
                <a:spcPts val="1200"/>
              </a:spcAft>
              <a:buFont typeface="Arial" panose="020B0604020202020204" pitchFamily="34" charset="0"/>
              <a:buNone/>
              <a:defRPr sz="2000" b="0">
                <a:solidFill>
                  <a:schemeClr val="tx1"/>
                </a:solidFill>
                <a:latin typeface="+mj-lt"/>
              </a:defRPr>
            </a:lvl1pPr>
          </a:lstStyle>
          <a:p>
            <a:pPr lvl="0"/>
            <a:r>
              <a:rPr lang="en-US"/>
              <a:t>Strategy</a:t>
            </a:r>
          </a:p>
        </p:txBody>
      </p:sp>
      <p:sp>
        <p:nvSpPr>
          <p:cNvPr id="34" name="Text Placeholder 9">
            <a:extLst>
              <a:ext uri="{FF2B5EF4-FFF2-40B4-BE49-F238E27FC236}">
                <a16:creationId xmlns:a16="http://schemas.microsoft.com/office/drawing/2014/main" id="{5B99DA38-2031-B66C-A083-94A3CB0AE001}"/>
              </a:ext>
            </a:extLst>
          </p:cNvPr>
          <p:cNvSpPr>
            <a:spLocks noGrp="1"/>
          </p:cNvSpPr>
          <p:nvPr>
            <p:ph type="body" sz="quarter" idx="25"/>
          </p:nvPr>
        </p:nvSpPr>
        <p:spPr>
          <a:xfrm>
            <a:off x="3594503" y="3433859"/>
            <a:ext cx="1528606" cy="329265"/>
          </a:xfrm>
          <a:prstGeom prst="roundRect">
            <a:avLst>
              <a:gd name="adj" fmla="val 50000"/>
            </a:avLst>
          </a:prstGeom>
          <a:solidFill>
            <a:schemeClr val="accent1"/>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050">
                <a:solidFill>
                  <a:schemeClr val="bg1"/>
                </a:solidFill>
              </a:defRPr>
            </a:lvl1pPr>
          </a:lstStyle>
          <a:p>
            <a:pPr lvl="0"/>
            <a:endParaRPr lang="en-US"/>
          </a:p>
        </p:txBody>
      </p:sp>
      <p:sp>
        <p:nvSpPr>
          <p:cNvPr id="35" name="Picture Placeholder 30">
            <a:extLst>
              <a:ext uri="{FF2B5EF4-FFF2-40B4-BE49-F238E27FC236}">
                <a16:creationId xmlns:a16="http://schemas.microsoft.com/office/drawing/2014/main" id="{024BDC4D-28C3-EC3E-456F-9029B6B4ACF8}"/>
              </a:ext>
            </a:extLst>
          </p:cNvPr>
          <p:cNvSpPr>
            <a:spLocks noGrp="1"/>
          </p:cNvSpPr>
          <p:nvPr>
            <p:ph type="pic" sz="quarter" idx="26"/>
          </p:nvPr>
        </p:nvSpPr>
        <p:spPr>
          <a:xfrm>
            <a:off x="3406641" y="3962616"/>
            <a:ext cx="2496312" cy="2401525"/>
          </a:xfrm>
          <a:solidFill>
            <a:schemeClr val="accent6"/>
          </a:solidFill>
        </p:spPr>
        <p:txBody>
          <a:bodyPr vert="horz" lIns="91440" tIns="45720" rIns="91440" bIns="45720" rtlCol="0">
            <a:normAutofit/>
          </a:bodyPr>
          <a:lstStyle>
            <a:lvl1pPr>
              <a:defRPr lang="en-US" sz="1400"/>
            </a:lvl1pPr>
          </a:lstStyle>
          <a:p>
            <a:pPr marL="0" lvl="0" indent="0">
              <a:buNone/>
            </a:pPr>
            <a:endParaRPr lang="en-US" dirty="0"/>
          </a:p>
        </p:txBody>
      </p:sp>
      <p:sp>
        <p:nvSpPr>
          <p:cNvPr id="36" name="Text Placeholder 9">
            <a:extLst>
              <a:ext uri="{FF2B5EF4-FFF2-40B4-BE49-F238E27FC236}">
                <a16:creationId xmlns:a16="http://schemas.microsoft.com/office/drawing/2014/main" id="{5A4EA062-A393-41BB-F4C1-CA8A45571829}"/>
              </a:ext>
            </a:extLst>
          </p:cNvPr>
          <p:cNvSpPr>
            <a:spLocks noGrp="1"/>
          </p:cNvSpPr>
          <p:nvPr>
            <p:ph type="body" sz="quarter" idx="27" hasCustomPrompt="1"/>
          </p:nvPr>
        </p:nvSpPr>
        <p:spPr>
          <a:xfrm>
            <a:off x="6302236" y="1763117"/>
            <a:ext cx="2492508" cy="4601024"/>
          </a:xfrm>
          <a:prstGeom prst="roundRect">
            <a:avLst>
              <a:gd name="adj" fmla="val 8344"/>
            </a:avLst>
          </a:prstGeom>
          <a:solidFill>
            <a:schemeClr val="accent3"/>
          </a:solidFill>
        </p:spPr>
        <p:txBody>
          <a:bodyPr lIns="182880" tIns="91440" rIns="91440" bIns="91440">
            <a:noAutofit/>
          </a:bodyPr>
          <a:lstStyle>
            <a:lvl1pPr marL="0" indent="0">
              <a:lnSpc>
                <a:spcPct val="100000"/>
              </a:lnSpc>
              <a:spcBef>
                <a:spcPts val="0"/>
              </a:spcBef>
              <a:spcAft>
                <a:spcPts val="1200"/>
              </a:spcAft>
              <a:buFont typeface="Arial" panose="020B0604020202020204" pitchFamily="34" charset="0"/>
              <a:buNone/>
              <a:defRPr sz="2000" b="0">
                <a:solidFill>
                  <a:schemeClr val="tx1"/>
                </a:solidFill>
                <a:latin typeface="+mj-lt"/>
              </a:defRPr>
            </a:lvl1pPr>
          </a:lstStyle>
          <a:p>
            <a:pPr lvl="0"/>
            <a:r>
              <a:rPr lang="en-US"/>
              <a:t>Strategy</a:t>
            </a:r>
          </a:p>
        </p:txBody>
      </p:sp>
      <p:sp>
        <p:nvSpPr>
          <p:cNvPr id="37" name="Text Placeholder 9">
            <a:extLst>
              <a:ext uri="{FF2B5EF4-FFF2-40B4-BE49-F238E27FC236}">
                <a16:creationId xmlns:a16="http://schemas.microsoft.com/office/drawing/2014/main" id="{71441F45-A895-F422-017F-ACA47C897587}"/>
              </a:ext>
            </a:extLst>
          </p:cNvPr>
          <p:cNvSpPr>
            <a:spLocks noGrp="1"/>
          </p:cNvSpPr>
          <p:nvPr>
            <p:ph type="body" sz="quarter" idx="28"/>
          </p:nvPr>
        </p:nvSpPr>
        <p:spPr>
          <a:xfrm>
            <a:off x="6490098" y="3433859"/>
            <a:ext cx="1528606" cy="329265"/>
          </a:xfrm>
          <a:prstGeom prst="roundRect">
            <a:avLst>
              <a:gd name="adj" fmla="val 50000"/>
            </a:avLst>
          </a:prstGeom>
          <a:solidFill>
            <a:schemeClr val="accent1"/>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050">
                <a:solidFill>
                  <a:schemeClr val="bg1"/>
                </a:solidFill>
              </a:defRPr>
            </a:lvl1pPr>
          </a:lstStyle>
          <a:p>
            <a:pPr lvl="0"/>
            <a:endParaRPr lang="en-US"/>
          </a:p>
        </p:txBody>
      </p:sp>
      <p:sp>
        <p:nvSpPr>
          <p:cNvPr id="38" name="Picture Placeholder 30">
            <a:extLst>
              <a:ext uri="{FF2B5EF4-FFF2-40B4-BE49-F238E27FC236}">
                <a16:creationId xmlns:a16="http://schemas.microsoft.com/office/drawing/2014/main" id="{523EFD1D-38E0-51D4-3F78-385E642C0C2D}"/>
              </a:ext>
            </a:extLst>
          </p:cNvPr>
          <p:cNvSpPr>
            <a:spLocks noGrp="1"/>
          </p:cNvSpPr>
          <p:nvPr>
            <p:ph type="pic" sz="quarter" idx="29"/>
          </p:nvPr>
        </p:nvSpPr>
        <p:spPr>
          <a:xfrm>
            <a:off x="6302236" y="3962616"/>
            <a:ext cx="2496312" cy="2401525"/>
          </a:xfrm>
          <a:solidFill>
            <a:schemeClr val="accent6"/>
          </a:solidFill>
        </p:spPr>
        <p:txBody>
          <a:bodyPr vert="horz" lIns="91440" tIns="45720" rIns="91440" bIns="45720" rtlCol="0">
            <a:normAutofit/>
          </a:bodyPr>
          <a:lstStyle>
            <a:lvl1pPr>
              <a:defRPr lang="en-US" sz="1400"/>
            </a:lvl1pPr>
          </a:lstStyle>
          <a:p>
            <a:pPr marL="0" lvl="0" indent="0">
              <a:buNone/>
            </a:pPr>
            <a:endParaRPr lang="en-US" dirty="0"/>
          </a:p>
        </p:txBody>
      </p:sp>
      <p:sp>
        <p:nvSpPr>
          <p:cNvPr id="39" name="Text Placeholder 9">
            <a:extLst>
              <a:ext uri="{FF2B5EF4-FFF2-40B4-BE49-F238E27FC236}">
                <a16:creationId xmlns:a16="http://schemas.microsoft.com/office/drawing/2014/main" id="{0B2B139E-A99D-D646-A491-D385E10E55DF}"/>
              </a:ext>
            </a:extLst>
          </p:cNvPr>
          <p:cNvSpPr>
            <a:spLocks noGrp="1"/>
          </p:cNvSpPr>
          <p:nvPr>
            <p:ph type="body" sz="quarter" idx="30" hasCustomPrompt="1"/>
          </p:nvPr>
        </p:nvSpPr>
        <p:spPr>
          <a:xfrm>
            <a:off x="9197831" y="1763117"/>
            <a:ext cx="2492508" cy="4601024"/>
          </a:xfrm>
          <a:prstGeom prst="roundRect">
            <a:avLst>
              <a:gd name="adj" fmla="val 8344"/>
            </a:avLst>
          </a:prstGeom>
          <a:solidFill>
            <a:schemeClr val="accent3"/>
          </a:solidFill>
        </p:spPr>
        <p:txBody>
          <a:bodyPr lIns="182880" tIns="91440" rIns="91440" bIns="91440">
            <a:noAutofit/>
          </a:bodyPr>
          <a:lstStyle>
            <a:lvl1pPr marL="0" indent="0">
              <a:lnSpc>
                <a:spcPct val="100000"/>
              </a:lnSpc>
              <a:spcBef>
                <a:spcPts val="0"/>
              </a:spcBef>
              <a:spcAft>
                <a:spcPts val="1200"/>
              </a:spcAft>
              <a:buFont typeface="Arial" panose="020B0604020202020204" pitchFamily="34" charset="0"/>
              <a:buNone/>
              <a:defRPr sz="2000" b="0">
                <a:solidFill>
                  <a:schemeClr val="tx1"/>
                </a:solidFill>
                <a:latin typeface="+mj-lt"/>
              </a:defRPr>
            </a:lvl1pPr>
          </a:lstStyle>
          <a:p>
            <a:pPr lvl="0"/>
            <a:r>
              <a:rPr lang="en-US"/>
              <a:t>Strategy</a:t>
            </a:r>
          </a:p>
        </p:txBody>
      </p:sp>
      <p:sp>
        <p:nvSpPr>
          <p:cNvPr id="40" name="Text Placeholder 9">
            <a:extLst>
              <a:ext uri="{FF2B5EF4-FFF2-40B4-BE49-F238E27FC236}">
                <a16:creationId xmlns:a16="http://schemas.microsoft.com/office/drawing/2014/main" id="{27A37FE7-D2F3-C504-BD9D-847D756FBD4D}"/>
              </a:ext>
            </a:extLst>
          </p:cNvPr>
          <p:cNvSpPr>
            <a:spLocks noGrp="1"/>
          </p:cNvSpPr>
          <p:nvPr>
            <p:ph type="body" sz="quarter" idx="31"/>
          </p:nvPr>
        </p:nvSpPr>
        <p:spPr>
          <a:xfrm>
            <a:off x="9385693" y="3433859"/>
            <a:ext cx="1528606" cy="329265"/>
          </a:xfrm>
          <a:prstGeom prst="roundRect">
            <a:avLst>
              <a:gd name="adj" fmla="val 50000"/>
            </a:avLst>
          </a:prstGeom>
          <a:solidFill>
            <a:schemeClr val="accent1"/>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050">
                <a:solidFill>
                  <a:schemeClr val="bg1"/>
                </a:solidFill>
              </a:defRPr>
            </a:lvl1pPr>
          </a:lstStyle>
          <a:p>
            <a:pPr lvl="0"/>
            <a:endParaRPr lang="en-US"/>
          </a:p>
        </p:txBody>
      </p:sp>
      <p:sp>
        <p:nvSpPr>
          <p:cNvPr id="41" name="Picture Placeholder 30">
            <a:extLst>
              <a:ext uri="{FF2B5EF4-FFF2-40B4-BE49-F238E27FC236}">
                <a16:creationId xmlns:a16="http://schemas.microsoft.com/office/drawing/2014/main" id="{CA6F419B-2ACD-5F33-75AF-EDA9AC3A4E18}"/>
              </a:ext>
            </a:extLst>
          </p:cNvPr>
          <p:cNvSpPr>
            <a:spLocks noGrp="1"/>
          </p:cNvSpPr>
          <p:nvPr>
            <p:ph type="pic" sz="quarter" idx="32"/>
          </p:nvPr>
        </p:nvSpPr>
        <p:spPr>
          <a:xfrm>
            <a:off x="9197831" y="3962616"/>
            <a:ext cx="2496312" cy="2401525"/>
          </a:xfrm>
          <a:solidFill>
            <a:schemeClr val="accent6"/>
          </a:solidFill>
        </p:spPr>
        <p:txBody>
          <a:bodyPr vert="horz" lIns="91440" tIns="45720" rIns="91440" bIns="45720" rtlCol="0">
            <a:normAutofit/>
          </a:bodyPr>
          <a:lstStyle>
            <a:lvl1pPr>
              <a:defRPr lang="en-US" sz="1400"/>
            </a:lvl1pPr>
          </a:lstStyle>
          <a:p>
            <a:pPr marL="0" lvl="0" indent="0">
              <a:buNone/>
            </a:pPr>
            <a:endParaRPr lang="en-US" dirty="0"/>
          </a:p>
        </p:txBody>
      </p:sp>
      <p:sp>
        <p:nvSpPr>
          <p:cNvPr id="2" name="TextBox 1">
            <a:extLst>
              <a:ext uri="{FF2B5EF4-FFF2-40B4-BE49-F238E27FC236}">
                <a16:creationId xmlns:a16="http://schemas.microsoft.com/office/drawing/2014/main" id="{B9513C82-A90B-FABE-1355-C6568C32D342}"/>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 Kinetix Health Group 2026</a:t>
            </a:r>
          </a:p>
        </p:txBody>
      </p:sp>
    </p:spTree>
    <p:extLst>
      <p:ext uri="{BB962C8B-B14F-4D97-AF65-F5344CB8AC3E}">
        <p14:creationId xmlns:p14="http://schemas.microsoft.com/office/powerpoint/2010/main" val="333371968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Services 2">
    <p:spTree>
      <p:nvGrpSpPr>
        <p:cNvPr id="1" name=""/>
        <p:cNvGrpSpPr/>
        <p:nvPr/>
      </p:nvGrpSpPr>
      <p:grpSpPr>
        <a:xfrm>
          <a:off x="0" y="0"/>
          <a:ext cx="0" cy="0"/>
          <a:chOff x="0" y="0"/>
          <a:chExt cx="0" cy="0"/>
        </a:xfrm>
      </p:grpSpPr>
      <p:sp>
        <p:nvSpPr>
          <p:cNvPr id="35" name="Text Placeholder 9">
            <a:extLst>
              <a:ext uri="{FF2B5EF4-FFF2-40B4-BE49-F238E27FC236}">
                <a16:creationId xmlns:a16="http://schemas.microsoft.com/office/drawing/2014/main" id="{B9D4C8CE-FB30-E5C8-C182-B04899CFA779}"/>
              </a:ext>
            </a:extLst>
          </p:cNvPr>
          <p:cNvSpPr>
            <a:spLocks noGrp="1"/>
          </p:cNvSpPr>
          <p:nvPr>
            <p:ph type="body" sz="quarter" idx="22" hasCustomPrompt="1"/>
          </p:nvPr>
        </p:nvSpPr>
        <p:spPr>
          <a:xfrm>
            <a:off x="511046" y="1763117"/>
            <a:ext cx="2492508" cy="4552667"/>
          </a:xfrm>
          <a:prstGeom prst="roundRect">
            <a:avLst>
              <a:gd name="adj" fmla="val 8344"/>
            </a:avLst>
          </a:prstGeom>
          <a:solidFill>
            <a:schemeClr val="accent3"/>
          </a:solidFill>
        </p:spPr>
        <p:txBody>
          <a:bodyPr lIns="182880" tIns="822960" rIns="91440" bIns="91440">
            <a:noAutofit/>
          </a:bodyPr>
          <a:lstStyle>
            <a:lvl1pPr marL="0" indent="0">
              <a:lnSpc>
                <a:spcPct val="100000"/>
              </a:lnSpc>
              <a:spcBef>
                <a:spcPts val="0"/>
              </a:spcBef>
              <a:spcAft>
                <a:spcPts val="1200"/>
              </a:spcAft>
              <a:buFont typeface="Arial" panose="020B0604020202020204" pitchFamily="34" charset="0"/>
              <a:buNone/>
              <a:defRPr sz="2000" b="0">
                <a:solidFill>
                  <a:schemeClr val="tx1"/>
                </a:solidFill>
                <a:latin typeface="+mj-lt"/>
              </a:defRPr>
            </a:lvl1pPr>
          </a:lstStyle>
          <a:p>
            <a:pPr lvl="0"/>
            <a:r>
              <a:rPr lang="en-US"/>
              <a:t>Strategy</a:t>
            </a:r>
          </a:p>
        </p:txBody>
      </p:sp>
      <p:sp>
        <p:nvSpPr>
          <p:cNvPr id="33" name="Title 14">
            <a:extLst>
              <a:ext uri="{FF2B5EF4-FFF2-40B4-BE49-F238E27FC236}">
                <a16:creationId xmlns:a16="http://schemas.microsoft.com/office/drawing/2014/main" id="{DACFBDF4-FF59-3BB9-6478-B3B9BAA3FD66}"/>
              </a:ext>
            </a:extLst>
          </p:cNvPr>
          <p:cNvSpPr>
            <a:spLocks noGrp="1"/>
          </p:cNvSpPr>
          <p:nvPr>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34" name="Text Placeholder 9">
            <a:extLst>
              <a:ext uri="{FF2B5EF4-FFF2-40B4-BE49-F238E27FC236}">
                <a16:creationId xmlns:a16="http://schemas.microsoft.com/office/drawing/2014/main" id="{93070D09-2C8B-AEE7-FE12-FF0F2456EEE4}"/>
              </a:ext>
            </a:extLst>
          </p:cNvPr>
          <p:cNvSpPr>
            <a:spLocks noGrp="1"/>
          </p:cNvSpPr>
          <p:nvPr>
            <p:ph type="body" sz="quarter" idx="21"/>
          </p:nvPr>
        </p:nvSpPr>
        <p:spPr>
          <a:xfrm>
            <a:off x="495298" y="1060285"/>
            <a:ext cx="6426495" cy="396230"/>
          </a:xfrm>
        </p:spPr>
        <p:txBody>
          <a:bodyPr lIns="0" rIns="0">
            <a:noAutofit/>
          </a:bodyPr>
          <a:lstStyle>
            <a:lvl1pPr marL="0" indent="0">
              <a:lnSpc>
                <a:spcPct val="100000"/>
              </a:lnSpc>
              <a:spcBef>
                <a:spcPts val="0"/>
              </a:spcBef>
              <a:buNone/>
              <a:defRPr sz="1800" b="1">
                <a:solidFill>
                  <a:schemeClr val="tx1"/>
                </a:solidFill>
              </a:defRPr>
            </a:lvl1pPr>
          </a:lstStyle>
          <a:p>
            <a:pPr lvl="0"/>
            <a:endParaRPr lang="en-US"/>
          </a:p>
        </p:txBody>
      </p:sp>
      <p:sp>
        <p:nvSpPr>
          <p:cNvPr id="36" name="Text Placeholder 9">
            <a:extLst>
              <a:ext uri="{FF2B5EF4-FFF2-40B4-BE49-F238E27FC236}">
                <a16:creationId xmlns:a16="http://schemas.microsoft.com/office/drawing/2014/main" id="{6C11DF83-2D7A-9834-97F4-3C31EB1CD571}"/>
              </a:ext>
            </a:extLst>
          </p:cNvPr>
          <p:cNvSpPr>
            <a:spLocks noGrp="1"/>
          </p:cNvSpPr>
          <p:nvPr>
            <p:ph type="body" sz="quarter" idx="17"/>
          </p:nvPr>
        </p:nvSpPr>
        <p:spPr>
          <a:xfrm>
            <a:off x="698908" y="5664103"/>
            <a:ext cx="1528606" cy="329265"/>
          </a:xfrm>
          <a:prstGeom prst="roundRect">
            <a:avLst>
              <a:gd name="adj" fmla="val 50000"/>
            </a:avLst>
          </a:prstGeom>
          <a:solidFill>
            <a:schemeClr val="accent1"/>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050">
                <a:solidFill>
                  <a:schemeClr val="bg1"/>
                </a:solidFill>
              </a:defRPr>
            </a:lvl1pPr>
          </a:lstStyle>
          <a:p>
            <a:pPr lvl="0"/>
            <a:endParaRPr lang="en-US"/>
          </a:p>
        </p:txBody>
      </p:sp>
      <p:sp>
        <p:nvSpPr>
          <p:cNvPr id="38" name="Text Placeholder 9">
            <a:extLst>
              <a:ext uri="{FF2B5EF4-FFF2-40B4-BE49-F238E27FC236}">
                <a16:creationId xmlns:a16="http://schemas.microsoft.com/office/drawing/2014/main" id="{E2799265-B37A-949E-DAF2-8646A0BA3C48}"/>
              </a:ext>
            </a:extLst>
          </p:cNvPr>
          <p:cNvSpPr>
            <a:spLocks noGrp="1"/>
          </p:cNvSpPr>
          <p:nvPr>
            <p:ph type="body" sz="quarter" idx="23" hasCustomPrompt="1"/>
          </p:nvPr>
        </p:nvSpPr>
        <p:spPr>
          <a:xfrm>
            <a:off x="3363976" y="1763117"/>
            <a:ext cx="2492508" cy="4552667"/>
          </a:xfrm>
          <a:prstGeom prst="roundRect">
            <a:avLst>
              <a:gd name="adj" fmla="val 8344"/>
            </a:avLst>
          </a:prstGeom>
          <a:solidFill>
            <a:schemeClr val="accent3"/>
          </a:solidFill>
        </p:spPr>
        <p:txBody>
          <a:bodyPr lIns="182880" tIns="822960" rIns="91440" bIns="91440">
            <a:noAutofit/>
          </a:bodyPr>
          <a:lstStyle>
            <a:lvl1pPr marL="0" indent="0">
              <a:lnSpc>
                <a:spcPct val="100000"/>
              </a:lnSpc>
              <a:spcBef>
                <a:spcPts val="0"/>
              </a:spcBef>
              <a:spcAft>
                <a:spcPts val="1200"/>
              </a:spcAft>
              <a:buFont typeface="Arial" panose="020B0604020202020204" pitchFamily="34" charset="0"/>
              <a:buNone/>
              <a:defRPr sz="2000" b="0">
                <a:solidFill>
                  <a:schemeClr val="tx1"/>
                </a:solidFill>
                <a:latin typeface="+mj-lt"/>
              </a:defRPr>
            </a:lvl1pPr>
          </a:lstStyle>
          <a:p>
            <a:pPr lvl="0"/>
            <a:r>
              <a:rPr lang="en-US"/>
              <a:t>Strategy</a:t>
            </a:r>
          </a:p>
        </p:txBody>
      </p:sp>
      <p:sp>
        <p:nvSpPr>
          <p:cNvPr id="39" name="Text Placeholder 9">
            <a:extLst>
              <a:ext uri="{FF2B5EF4-FFF2-40B4-BE49-F238E27FC236}">
                <a16:creationId xmlns:a16="http://schemas.microsoft.com/office/drawing/2014/main" id="{7B749D08-9052-0C70-75C3-2D309DC7E018}"/>
              </a:ext>
            </a:extLst>
          </p:cNvPr>
          <p:cNvSpPr>
            <a:spLocks noGrp="1"/>
          </p:cNvSpPr>
          <p:nvPr>
            <p:ph type="body" sz="quarter" idx="24"/>
          </p:nvPr>
        </p:nvSpPr>
        <p:spPr>
          <a:xfrm>
            <a:off x="3551838" y="5664103"/>
            <a:ext cx="1528606" cy="329265"/>
          </a:xfrm>
          <a:prstGeom prst="roundRect">
            <a:avLst>
              <a:gd name="adj" fmla="val 50000"/>
            </a:avLst>
          </a:prstGeom>
          <a:solidFill>
            <a:schemeClr val="accent1"/>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050">
                <a:solidFill>
                  <a:schemeClr val="bg1"/>
                </a:solidFill>
              </a:defRPr>
            </a:lvl1pPr>
          </a:lstStyle>
          <a:p>
            <a:pPr lvl="0"/>
            <a:endParaRPr lang="en-US"/>
          </a:p>
        </p:txBody>
      </p:sp>
      <p:sp>
        <p:nvSpPr>
          <p:cNvPr id="40" name="Text Placeholder 9">
            <a:extLst>
              <a:ext uri="{FF2B5EF4-FFF2-40B4-BE49-F238E27FC236}">
                <a16:creationId xmlns:a16="http://schemas.microsoft.com/office/drawing/2014/main" id="{74D7E95E-6CD7-A4F3-4BD4-6D617FADFD6D}"/>
              </a:ext>
            </a:extLst>
          </p:cNvPr>
          <p:cNvSpPr>
            <a:spLocks noGrp="1"/>
          </p:cNvSpPr>
          <p:nvPr>
            <p:ph type="body" sz="quarter" idx="25" hasCustomPrompt="1"/>
          </p:nvPr>
        </p:nvSpPr>
        <p:spPr>
          <a:xfrm>
            <a:off x="6216906" y="1763117"/>
            <a:ext cx="2492508" cy="4552667"/>
          </a:xfrm>
          <a:prstGeom prst="roundRect">
            <a:avLst>
              <a:gd name="adj" fmla="val 8344"/>
            </a:avLst>
          </a:prstGeom>
          <a:solidFill>
            <a:schemeClr val="accent3"/>
          </a:solidFill>
        </p:spPr>
        <p:txBody>
          <a:bodyPr lIns="182880" tIns="822960" rIns="91440" bIns="91440">
            <a:noAutofit/>
          </a:bodyPr>
          <a:lstStyle>
            <a:lvl1pPr marL="0" indent="0">
              <a:lnSpc>
                <a:spcPct val="100000"/>
              </a:lnSpc>
              <a:spcBef>
                <a:spcPts val="0"/>
              </a:spcBef>
              <a:spcAft>
                <a:spcPts val="1200"/>
              </a:spcAft>
              <a:buFont typeface="Arial" panose="020B0604020202020204" pitchFamily="34" charset="0"/>
              <a:buNone/>
              <a:defRPr sz="2000" b="0">
                <a:solidFill>
                  <a:schemeClr val="tx1"/>
                </a:solidFill>
                <a:latin typeface="+mj-lt"/>
              </a:defRPr>
            </a:lvl1pPr>
          </a:lstStyle>
          <a:p>
            <a:pPr lvl="0"/>
            <a:r>
              <a:rPr lang="en-US"/>
              <a:t>Strategy</a:t>
            </a:r>
          </a:p>
        </p:txBody>
      </p:sp>
      <p:sp>
        <p:nvSpPr>
          <p:cNvPr id="41" name="Text Placeholder 9">
            <a:extLst>
              <a:ext uri="{FF2B5EF4-FFF2-40B4-BE49-F238E27FC236}">
                <a16:creationId xmlns:a16="http://schemas.microsoft.com/office/drawing/2014/main" id="{AFBBEA3F-52D8-4C3A-CC36-705D2DBD123A}"/>
              </a:ext>
            </a:extLst>
          </p:cNvPr>
          <p:cNvSpPr>
            <a:spLocks noGrp="1"/>
          </p:cNvSpPr>
          <p:nvPr>
            <p:ph type="body" sz="quarter" idx="26"/>
          </p:nvPr>
        </p:nvSpPr>
        <p:spPr>
          <a:xfrm>
            <a:off x="6404768" y="5664103"/>
            <a:ext cx="1528606" cy="329265"/>
          </a:xfrm>
          <a:prstGeom prst="roundRect">
            <a:avLst>
              <a:gd name="adj" fmla="val 50000"/>
            </a:avLst>
          </a:prstGeom>
          <a:solidFill>
            <a:schemeClr val="accent1"/>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050">
                <a:solidFill>
                  <a:schemeClr val="bg1"/>
                </a:solidFill>
              </a:defRPr>
            </a:lvl1pPr>
          </a:lstStyle>
          <a:p>
            <a:pPr lvl="0"/>
            <a:endParaRPr lang="en-US"/>
          </a:p>
        </p:txBody>
      </p:sp>
      <p:sp>
        <p:nvSpPr>
          <p:cNvPr id="42" name="Text Placeholder 9">
            <a:extLst>
              <a:ext uri="{FF2B5EF4-FFF2-40B4-BE49-F238E27FC236}">
                <a16:creationId xmlns:a16="http://schemas.microsoft.com/office/drawing/2014/main" id="{9A5FF5E2-9910-A344-1B23-2C85495DECB1}"/>
              </a:ext>
            </a:extLst>
          </p:cNvPr>
          <p:cNvSpPr>
            <a:spLocks noGrp="1"/>
          </p:cNvSpPr>
          <p:nvPr>
            <p:ph type="body" sz="quarter" idx="27" hasCustomPrompt="1"/>
          </p:nvPr>
        </p:nvSpPr>
        <p:spPr>
          <a:xfrm>
            <a:off x="9069836" y="1763117"/>
            <a:ext cx="2492508" cy="4552667"/>
          </a:xfrm>
          <a:prstGeom prst="roundRect">
            <a:avLst>
              <a:gd name="adj" fmla="val 8344"/>
            </a:avLst>
          </a:prstGeom>
          <a:solidFill>
            <a:schemeClr val="accent3"/>
          </a:solidFill>
        </p:spPr>
        <p:txBody>
          <a:bodyPr lIns="182880" tIns="822960" rIns="91440" bIns="91440">
            <a:noAutofit/>
          </a:bodyPr>
          <a:lstStyle>
            <a:lvl1pPr marL="0" indent="0">
              <a:lnSpc>
                <a:spcPct val="100000"/>
              </a:lnSpc>
              <a:spcBef>
                <a:spcPts val="0"/>
              </a:spcBef>
              <a:spcAft>
                <a:spcPts val="1200"/>
              </a:spcAft>
              <a:buFont typeface="Arial" panose="020B0604020202020204" pitchFamily="34" charset="0"/>
              <a:buNone/>
              <a:defRPr sz="2000" b="0">
                <a:solidFill>
                  <a:schemeClr val="tx1"/>
                </a:solidFill>
                <a:latin typeface="+mj-lt"/>
              </a:defRPr>
            </a:lvl1pPr>
          </a:lstStyle>
          <a:p>
            <a:pPr lvl="0"/>
            <a:r>
              <a:rPr lang="en-US"/>
              <a:t>Strategy</a:t>
            </a:r>
          </a:p>
        </p:txBody>
      </p:sp>
      <p:sp>
        <p:nvSpPr>
          <p:cNvPr id="43" name="Text Placeholder 9">
            <a:extLst>
              <a:ext uri="{FF2B5EF4-FFF2-40B4-BE49-F238E27FC236}">
                <a16:creationId xmlns:a16="http://schemas.microsoft.com/office/drawing/2014/main" id="{841997C5-E5BA-452D-BC4B-1441CF961B7C}"/>
              </a:ext>
            </a:extLst>
          </p:cNvPr>
          <p:cNvSpPr>
            <a:spLocks noGrp="1"/>
          </p:cNvSpPr>
          <p:nvPr>
            <p:ph type="body" sz="quarter" idx="28"/>
          </p:nvPr>
        </p:nvSpPr>
        <p:spPr>
          <a:xfrm>
            <a:off x="9257698" y="5664103"/>
            <a:ext cx="1528606" cy="329265"/>
          </a:xfrm>
          <a:prstGeom prst="roundRect">
            <a:avLst>
              <a:gd name="adj" fmla="val 50000"/>
            </a:avLst>
          </a:prstGeom>
          <a:solidFill>
            <a:schemeClr val="accent1"/>
          </a:solidFill>
        </p:spPr>
        <p:txBody>
          <a:bodyPr lIns="0" tIns="45720" rIns="0" bIns="0">
            <a:normAutofit/>
          </a:bodyPr>
          <a:lstStyle>
            <a:lvl1pPr marL="0" indent="0" algn="ctr">
              <a:lnSpc>
                <a:spcPct val="100000"/>
              </a:lnSpc>
              <a:spcBef>
                <a:spcPts val="0"/>
              </a:spcBef>
              <a:buClr>
                <a:schemeClr val="accent2"/>
              </a:buClr>
              <a:buFont typeface="Arial" panose="020B0604020202020204" pitchFamily="34" charset="0"/>
              <a:buNone/>
              <a:defRPr sz="1050">
                <a:solidFill>
                  <a:schemeClr val="bg1"/>
                </a:solidFill>
              </a:defRPr>
            </a:lvl1pPr>
          </a:lstStyle>
          <a:p>
            <a:pPr lvl="0"/>
            <a:endParaRPr lang="en-US"/>
          </a:p>
        </p:txBody>
      </p:sp>
      <p:sp>
        <p:nvSpPr>
          <p:cNvPr id="2" name="TextBox 1">
            <a:extLst>
              <a:ext uri="{FF2B5EF4-FFF2-40B4-BE49-F238E27FC236}">
                <a16:creationId xmlns:a16="http://schemas.microsoft.com/office/drawing/2014/main" id="{324269B9-AB8A-F452-7BAA-02151554E49D}"/>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 Kinetix Health Group 2026</a:t>
            </a:r>
          </a:p>
        </p:txBody>
      </p:sp>
    </p:spTree>
    <p:extLst>
      <p:ext uri="{BB962C8B-B14F-4D97-AF65-F5344CB8AC3E}">
        <p14:creationId xmlns:p14="http://schemas.microsoft.com/office/powerpoint/2010/main" val="296580402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50" name="Rectangle: Rounded Corners 49">
            <a:extLst>
              <a:ext uri="{FF2B5EF4-FFF2-40B4-BE49-F238E27FC236}">
                <a16:creationId xmlns:a16="http://schemas.microsoft.com/office/drawing/2014/main" id="{A4CB98FD-7BAA-C5B0-E4BD-325A3A320889}"/>
              </a:ext>
            </a:extLst>
          </p:cNvPr>
          <p:cNvSpPr/>
          <p:nvPr userDrawn="1"/>
        </p:nvSpPr>
        <p:spPr>
          <a:xfrm>
            <a:off x="496062" y="1692734"/>
            <a:ext cx="1856232" cy="2397029"/>
          </a:xfrm>
          <a:prstGeom prst="roundRect">
            <a:avLst>
              <a:gd name="adj" fmla="val 6336"/>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Freeform: Shape 50">
            <a:extLst>
              <a:ext uri="{FF2B5EF4-FFF2-40B4-BE49-F238E27FC236}">
                <a16:creationId xmlns:a16="http://schemas.microsoft.com/office/drawing/2014/main" id="{7B815406-5262-05AE-025B-E6D5AFC2A0C8}"/>
              </a:ext>
            </a:extLst>
          </p:cNvPr>
          <p:cNvSpPr/>
          <p:nvPr userDrawn="1"/>
        </p:nvSpPr>
        <p:spPr>
          <a:xfrm>
            <a:off x="496062" y="1692736"/>
            <a:ext cx="1856232" cy="1198515"/>
          </a:xfrm>
          <a:custGeom>
            <a:avLst/>
            <a:gdLst>
              <a:gd name="connsiteX0" fmla="*/ 117611 w 1856232"/>
              <a:gd name="connsiteY0" fmla="*/ 0 h 1198515"/>
              <a:gd name="connsiteX1" fmla="*/ 1738621 w 1856232"/>
              <a:gd name="connsiteY1" fmla="*/ 0 h 1198515"/>
              <a:gd name="connsiteX2" fmla="*/ 1856232 w 1856232"/>
              <a:gd name="connsiteY2" fmla="*/ 117611 h 1198515"/>
              <a:gd name="connsiteX3" fmla="*/ 1856232 w 1856232"/>
              <a:gd name="connsiteY3" fmla="*/ 1198515 h 1198515"/>
              <a:gd name="connsiteX4" fmla="*/ 1672590 w 1856232"/>
              <a:gd name="connsiteY4" fmla="*/ 1198515 h 1198515"/>
              <a:gd name="connsiteX5" fmla="*/ 928116 w 1856232"/>
              <a:gd name="connsiteY5" fmla="*/ 454041 h 1198515"/>
              <a:gd name="connsiteX6" fmla="*/ 183642 w 1856232"/>
              <a:gd name="connsiteY6" fmla="*/ 1198515 h 1198515"/>
              <a:gd name="connsiteX7" fmla="*/ 0 w 1856232"/>
              <a:gd name="connsiteY7" fmla="*/ 1198515 h 1198515"/>
              <a:gd name="connsiteX8" fmla="*/ 0 w 1856232"/>
              <a:gd name="connsiteY8" fmla="*/ 117611 h 1198515"/>
              <a:gd name="connsiteX9" fmla="*/ 117611 w 1856232"/>
              <a:gd name="connsiteY9" fmla="*/ 0 h 119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6232" h="1198515">
                <a:moveTo>
                  <a:pt x="117611" y="0"/>
                </a:moveTo>
                <a:lnTo>
                  <a:pt x="1738621" y="0"/>
                </a:lnTo>
                <a:cubicBezTo>
                  <a:pt x="1803576" y="0"/>
                  <a:pt x="1856232" y="52656"/>
                  <a:pt x="1856232" y="117611"/>
                </a:cubicBezTo>
                <a:lnTo>
                  <a:pt x="1856232" y="1198515"/>
                </a:lnTo>
                <a:lnTo>
                  <a:pt x="1672590" y="1198515"/>
                </a:lnTo>
                <a:cubicBezTo>
                  <a:pt x="1672590" y="787353"/>
                  <a:pt x="1339278" y="454041"/>
                  <a:pt x="928116" y="454041"/>
                </a:cubicBezTo>
                <a:cubicBezTo>
                  <a:pt x="516954" y="454041"/>
                  <a:pt x="183642" y="787353"/>
                  <a:pt x="183642" y="1198515"/>
                </a:cubicBezTo>
                <a:lnTo>
                  <a:pt x="0" y="1198515"/>
                </a:lnTo>
                <a:lnTo>
                  <a:pt x="0" y="117611"/>
                </a:lnTo>
                <a:cubicBezTo>
                  <a:pt x="0" y="52656"/>
                  <a:pt x="52656" y="0"/>
                  <a:pt x="117611"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5" name="Picture Placeholder 54">
            <a:extLst>
              <a:ext uri="{FF2B5EF4-FFF2-40B4-BE49-F238E27FC236}">
                <a16:creationId xmlns:a16="http://schemas.microsoft.com/office/drawing/2014/main" id="{278A0B28-375D-F4D5-5E2A-FF0200FD050A}"/>
              </a:ext>
            </a:extLst>
          </p:cNvPr>
          <p:cNvSpPr>
            <a:spLocks noGrp="1"/>
          </p:cNvSpPr>
          <p:nvPr>
            <p:ph type="pic" sz="quarter" idx="10"/>
          </p:nvPr>
        </p:nvSpPr>
        <p:spPr>
          <a:xfrm>
            <a:off x="496062" y="1895205"/>
            <a:ext cx="1856232" cy="2194560"/>
          </a:xfrm>
          <a:prstGeom prst="roundRect">
            <a:avLst>
              <a:gd name="adj" fmla="val 6267"/>
            </a:avLst>
          </a:prstGeom>
        </p:spPr>
        <p:txBody>
          <a:bodyPr>
            <a:normAutofit/>
          </a:bodyPr>
          <a:lstStyle>
            <a:lvl1pPr marL="0" indent="0">
              <a:buNone/>
              <a:defRPr sz="1400">
                <a:solidFill>
                  <a:schemeClr val="bg1"/>
                </a:solidFill>
              </a:defRPr>
            </a:lvl1pPr>
          </a:lstStyle>
          <a:p>
            <a:endParaRPr lang="en-US" dirty="0"/>
          </a:p>
        </p:txBody>
      </p:sp>
      <p:sp>
        <p:nvSpPr>
          <p:cNvPr id="49" name="Title 14">
            <a:extLst>
              <a:ext uri="{FF2B5EF4-FFF2-40B4-BE49-F238E27FC236}">
                <a16:creationId xmlns:a16="http://schemas.microsoft.com/office/drawing/2014/main" id="{751AFC90-13AA-4455-B7B8-7484B9A85B94}"/>
              </a:ext>
            </a:extLst>
          </p:cNvPr>
          <p:cNvSpPr>
            <a:spLocks noGrp="1"/>
          </p:cNvSpPr>
          <p:nvPr userDrawn="1">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56" name="Text Placeholder 9">
            <a:extLst>
              <a:ext uri="{FF2B5EF4-FFF2-40B4-BE49-F238E27FC236}">
                <a16:creationId xmlns:a16="http://schemas.microsoft.com/office/drawing/2014/main" id="{1B4D8470-24CA-5B7F-1BD1-B84F2D1B346F}"/>
              </a:ext>
            </a:extLst>
          </p:cNvPr>
          <p:cNvSpPr>
            <a:spLocks noGrp="1"/>
          </p:cNvSpPr>
          <p:nvPr>
            <p:ph type="body" sz="quarter" idx="22"/>
          </p:nvPr>
        </p:nvSpPr>
        <p:spPr>
          <a:xfrm>
            <a:off x="496062" y="4630446"/>
            <a:ext cx="1856232" cy="295956"/>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200">
                <a:solidFill>
                  <a:schemeClr val="tx1"/>
                </a:solidFill>
              </a:defRPr>
            </a:lvl1pPr>
          </a:lstStyle>
          <a:p>
            <a:pPr lvl="0"/>
            <a:endParaRPr lang="en-US"/>
          </a:p>
        </p:txBody>
      </p:sp>
      <p:sp>
        <p:nvSpPr>
          <p:cNvPr id="57" name="Text Placeholder 9">
            <a:extLst>
              <a:ext uri="{FF2B5EF4-FFF2-40B4-BE49-F238E27FC236}">
                <a16:creationId xmlns:a16="http://schemas.microsoft.com/office/drawing/2014/main" id="{2F8FBBFA-41E8-3879-AC4D-F826F95E90D3}"/>
              </a:ext>
            </a:extLst>
          </p:cNvPr>
          <p:cNvSpPr>
            <a:spLocks noGrp="1"/>
          </p:cNvSpPr>
          <p:nvPr>
            <p:ph type="body" sz="quarter" idx="23"/>
          </p:nvPr>
        </p:nvSpPr>
        <p:spPr>
          <a:xfrm>
            <a:off x="496062" y="4253443"/>
            <a:ext cx="1856232" cy="376725"/>
          </a:xfrm>
        </p:spPr>
        <p:txBody>
          <a:bodyPr lIns="0" rIns="0">
            <a:noAutofit/>
          </a:bodyPr>
          <a:lstStyle>
            <a:lvl1pPr marL="0" indent="0">
              <a:lnSpc>
                <a:spcPct val="100000"/>
              </a:lnSpc>
              <a:spcBef>
                <a:spcPts val="0"/>
              </a:spcBef>
              <a:buNone/>
              <a:defRPr sz="1600" b="1">
                <a:solidFill>
                  <a:schemeClr val="tx1"/>
                </a:solidFill>
              </a:defRPr>
            </a:lvl1pPr>
          </a:lstStyle>
          <a:p>
            <a:pPr lvl="0"/>
            <a:endParaRPr lang="en-US"/>
          </a:p>
        </p:txBody>
      </p:sp>
      <p:sp>
        <p:nvSpPr>
          <p:cNvPr id="58" name="Text Placeholder 9">
            <a:extLst>
              <a:ext uri="{FF2B5EF4-FFF2-40B4-BE49-F238E27FC236}">
                <a16:creationId xmlns:a16="http://schemas.microsoft.com/office/drawing/2014/main" id="{A2870E21-980B-22B6-F151-FE5B3C3CB87F}"/>
              </a:ext>
            </a:extLst>
          </p:cNvPr>
          <p:cNvSpPr>
            <a:spLocks noGrp="1"/>
          </p:cNvSpPr>
          <p:nvPr>
            <p:ph type="body" sz="quarter" idx="24"/>
          </p:nvPr>
        </p:nvSpPr>
        <p:spPr>
          <a:xfrm>
            <a:off x="496062" y="4988038"/>
            <a:ext cx="1856232" cy="1072522"/>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050">
                <a:solidFill>
                  <a:schemeClr val="tx1"/>
                </a:solidFill>
              </a:defRPr>
            </a:lvl1pPr>
          </a:lstStyle>
          <a:p>
            <a:pPr lvl="0"/>
            <a:endParaRPr lang="en-US"/>
          </a:p>
        </p:txBody>
      </p:sp>
      <p:sp>
        <p:nvSpPr>
          <p:cNvPr id="60" name="Rectangle: Rounded Corners 59">
            <a:extLst>
              <a:ext uri="{FF2B5EF4-FFF2-40B4-BE49-F238E27FC236}">
                <a16:creationId xmlns:a16="http://schemas.microsoft.com/office/drawing/2014/main" id="{B899A3D7-4F0A-1000-3058-3C3545E82249}"/>
              </a:ext>
            </a:extLst>
          </p:cNvPr>
          <p:cNvSpPr/>
          <p:nvPr userDrawn="1"/>
        </p:nvSpPr>
        <p:spPr>
          <a:xfrm>
            <a:off x="2854505" y="1692733"/>
            <a:ext cx="1856232" cy="2397029"/>
          </a:xfrm>
          <a:prstGeom prst="roundRect">
            <a:avLst>
              <a:gd name="adj" fmla="val 6336"/>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Freeform: Shape 60">
            <a:extLst>
              <a:ext uri="{FF2B5EF4-FFF2-40B4-BE49-F238E27FC236}">
                <a16:creationId xmlns:a16="http://schemas.microsoft.com/office/drawing/2014/main" id="{B9D15A18-2A1B-17B2-8FF8-DF21E18FEE27}"/>
              </a:ext>
            </a:extLst>
          </p:cNvPr>
          <p:cNvSpPr/>
          <p:nvPr userDrawn="1"/>
        </p:nvSpPr>
        <p:spPr>
          <a:xfrm>
            <a:off x="2854505" y="1692735"/>
            <a:ext cx="1856232" cy="1198515"/>
          </a:xfrm>
          <a:custGeom>
            <a:avLst/>
            <a:gdLst>
              <a:gd name="connsiteX0" fmla="*/ 117611 w 1856232"/>
              <a:gd name="connsiteY0" fmla="*/ 0 h 1198515"/>
              <a:gd name="connsiteX1" fmla="*/ 1738621 w 1856232"/>
              <a:gd name="connsiteY1" fmla="*/ 0 h 1198515"/>
              <a:gd name="connsiteX2" fmla="*/ 1856232 w 1856232"/>
              <a:gd name="connsiteY2" fmla="*/ 117611 h 1198515"/>
              <a:gd name="connsiteX3" fmla="*/ 1856232 w 1856232"/>
              <a:gd name="connsiteY3" fmla="*/ 1198515 h 1198515"/>
              <a:gd name="connsiteX4" fmla="*/ 1672590 w 1856232"/>
              <a:gd name="connsiteY4" fmla="*/ 1198515 h 1198515"/>
              <a:gd name="connsiteX5" fmla="*/ 928116 w 1856232"/>
              <a:gd name="connsiteY5" fmla="*/ 454041 h 1198515"/>
              <a:gd name="connsiteX6" fmla="*/ 183642 w 1856232"/>
              <a:gd name="connsiteY6" fmla="*/ 1198515 h 1198515"/>
              <a:gd name="connsiteX7" fmla="*/ 0 w 1856232"/>
              <a:gd name="connsiteY7" fmla="*/ 1198515 h 1198515"/>
              <a:gd name="connsiteX8" fmla="*/ 0 w 1856232"/>
              <a:gd name="connsiteY8" fmla="*/ 117611 h 1198515"/>
              <a:gd name="connsiteX9" fmla="*/ 117611 w 1856232"/>
              <a:gd name="connsiteY9" fmla="*/ 0 h 119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6232" h="1198515">
                <a:moveTo>
                  <a:pt x="117611" y="0"/>
                </a:moveTo>
                <a:lnTo>
                  <a:pt x="1738621" y="0"/>
                </a:lnTo>
                <a:cubicBezTo>
                  <a:pt x="1803576" y="0"/>
                  <a:pt x="1856232" y="52656"/>
                  <a:pt x="1856232" y="117611"/>
                </a:cubicBezTo>
                <a:lnTo>
                  <a:pt x="1856232" y="1198515"/>
                </a:lnTo>
                <a:lnTo>
                  <a:pt x="1672590" y="1198515"/>
                </a:lnTo>
                <a:cubicBezTo>
                  <a:pt x="1672590" y="787353"/>
                  <a:pt x="1339278" y="454041"/>
                  <a:pt x="928116" y="454041"/>
                </a:cubicBezTo>
                <a:cubicBezTo>
                  <a:pt x="516954" y="454041"/>
                  <a:pt x="183642" y="787353"/>
                  <a:pt x="183642" y="1198515"/>
                </a:cubicBezTo>
                <a:lnTo>
                  <a:pt x="0" y="1198515"/>
                </a:lnTo>
                <a:lnTo>
                  <a:pt x="0" y="117611"/>
                </a:lnTo>
                <a:cubicBezTo>
                  <a:pt x="0" y="52656"/>
                  <a:pt x="52656" y="0"/>
                  <a:pt x="117611"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2" name="Picture Placeholder 54">
            <a:extLst>
              <a:ext uri="{FF2B5EF4-FFF2-40B4-BE49-F238E27FC236}">
                <a16:creationId xmlns:a16="http://schemas.microsoft.com/office/drawing/2014/main" id="{1764883A-7F5A-EECB-96AF-E34E456E3BDC}"/>
              </a:ext>
            </a:extLst>
          </p:cNvPr>
          <p:cNvSpPr>
            <a:spLocks noGrp="1"/>
          </p:cNvSpPr>
          <p:nvPr>
            <p:ph type="pic" sz="quarter" idx="25"/>
          </p:nvPr>
        </p:nvSpPr>
        <p:spPr>
          <a:xfrm>
            <a:off x="2854505" y="1895204"/>
            <a:ext cx="1856232" cy="2194560"/>
          </a:xfrm>
          <a:prstGeom prst="roundRect">
            <a:avLst>
              <a:gd name="adj" fmla="val 6267"/>
            </a:avLst>
          </a:prstGeom>
        </p:spPr>
        <p:txBody>
          <a:bodyPr>
            <a:normAutofit/>
          </a:bodyPr>
          <a:lstStyle>
            <a:lvl1pPr marL="0" indent="0">
              <a:buNone/>
              <a:defRPr sz="1400">
                <a:solidFill>
                  <a:schemeClr val="bg1"/>
                </a:solidFill>
              </a:defRPr>
            </a:lvl1pPr>
          </a:lstStyle>
          <a:p>
            <a:endParaRPr lang="en-US" dirty="0"/>
          </a:p>
        </p:txBody>
      </p:sp>
      <p:sp>
        <p:nvSpPr>
          <p:cNvPr id="64" name="Text Placeholder 9">
            <a:extLst>
              <a:ext uri="{FF2B5EF4-FFF2-40B4-BE49-F238E27FC236}">
                <a16:creationId xmlns:a16="http://schemas.microsoft.com/office/drawing/2014/main" id="{57DEED38-2293-D853-D973-C1949190C1C0}"/>
              </a:ext>
            </a:extLst>
          </p:cNvPr>
          <p:cNvSpPr>
            <a:spLocks noGrp="1"/>
          </p:cNvSpPr>
          <p:nvPr>
            <p:ph type="body" sz="quarter" idx="26"/>
          </p:nvPr>
        </p:nvSpPr>
        <p:spPr>
          <a:xfrm>
            <a:off x="2854505" y="4630445"/>
            <a:ext cx="1856232" cy="295956"/>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200">
                <a:solidFill>
                  <a:schemeClr val="tx1"/>
                </a:solidFill>
              </a:defRPr>
            </a:lvl1pPr>
          </a:lstStyle>
          <a:p>
            <a:pPr lvl="0"/>
            <a:endParaRPr lang="en-US"/>
          </a:p>
        </p:txBody>
      </p:sp>
      <p:sp>
        <p:nvSpPr>
          <p:cNvPr id="65" name="Text Placeholder 9">
            <a:extLst>
              <a:ext uri="{FF2B5EF4-FFF2-40B4-BE49-F238E27FC236}">
                <a16:creationId xmlns:a16="http://schemas.microsoft.com/office/drawing/2014/main" id="{8A41F285-F1DB-0651-2766-CA3F7D095ADE}"/>
              </a:ext>
            </a:extLst>
          </p:cNvPr>
          <p:cNvSpPr>
            <a:spLocks noGrp="1"/>
          </p:cNvSpPr>
          <p:nvPr>
            <p:ph type="body" sz="quarter" idx="27"/>
          </p:nvPr>
        </p:nvSpPr>
        <p:spPr>
          <a:xfrm>
            <a:off x="2854505" y="4253442"/>
            <a:ext cx="1856232" cy="376725"/>
          </a:xfrm>
        </p:spPr>
        <p:txBody>
          <a:bodyPr lIns="0" rIns="0">
            <a:noAutofit/>
          </a:bodyPr>
          <a:lstStyle>
            <a:lvl1pPr marL="0" indent="0">
              <a:lnSpc>
                <a:spcPct val="100000"/>
              </a:lnSpc>
              <a:spcBef>
                <a:spcPts val="0"/>
              </a:spcBef>
              <a:buNone/>
              <a:defRPr sz="1600" b="1">
                <a:solidFill>
                  <a:schemeClr val="tx1"/>
                </a:solidFill>
              </a:defRPr>
            </a:lvl1pPr>
          </a:lstStyle>
          <a:p>
            <a:pPr lvl="0"/>
            <a:endParaRPr lang="en-US"/>
          </a:p>
        </p:txBody>
      </p:sp>
      <p:sp>
        <p:nvSpPr>
          <p:cNvPr id="66" name="Text Placeholder 9">
            <a:extLst>
              <a:ext uri="{FF2B5EF4-FFF2-40B4-BE49-F238E27FC236}">
                <a16:creationId xmlns:a16="http://schemas.microsoft.com/office/drawing/2014/main" id="{B956AF84-64C3-5090-8295-91407AF2D5BD}"/>
              </a:ext>
            </a:extLst>
          </p:cNvPr>
          <p:cNvSpPr>
            <a:spLocks noGrp="1"/>
          </p:cNvSpPr>
          <p:nvPr>
            <p:ph type="body" sz="quarter" idx="28"/>
          </p:nvPr>
        </p:nvSpPr>
        <p:spPr>
          <a:xfrm>
            <a:off x="2854505" y="4988038"/>
            <a:ext cx="1856232" cy="1072522"/>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050">
                <a:solidFill>
                  <a:schemeClr val="tx1"/>
                </a:solidFill>
              </a:defRPr>
            </a:lvl1pPr>
          </a:lstStyle>
          <a:p>
            <a:pPr lvl="0"/>
            <a:endParaRPr lang="en-US"/>
          </a:p>
        </p:txBody>
      </p:sp>
      <p:sp>
        <p:nvSpPr>
          <p:cNvPr id="67" name="Rectangle: Rounded Corners 66">
            <a:extLst>
              <a:ext uri="{FF2B5EF4-FFF2-40B4-BE49-F238E27FC236}">
                <a16:creationId xmlns:a16="http://schemas.microsoft.com/office/drawing/2014/main" id="{DB88BF3A-81E8-34C5-8FB8-320A9520F1BE}"/>
              </a:ext>
            </a:extLst>
          </p:cNvPr>
          <p:cNvSpPr/>
          <p:nvPr userDrawn="1"/>
        </p:nvSpPr>
        <p:spPr>
          <a:xfrm>
            <a:off x="5212948" y="1692732"/>
            <a:ext cx="1856232" cy="2397029"/>
          </a:xfrm>
          <a:prstGeom prst="roundRect">
            <a:avLst>
              <a:gd name="adj" fmla="val 6336"/>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Shape 67">
            <a:extLst>
              <a:ext uri="{FF2B5EF4-FFF2-40B4-BE49-F238E27FC236}">
                <a16:creationId xmlns:a16="http://schemas.microsoft.com/office/drawing/2014/main" id="{C1F0DC33-B631-67F9-AAF6-D19EFEA7AC00}"/>
              </a:ext>
            </a:extLst>
          </p:cNvPr>
          <p:cNvSpPr/>
          <p:nvPr userDrawn="1"/>
        </p:nvSpPr>
        <p:spPr>
          <a:xfrm>
            <a:off x="5212948" y="1692734"/>
            <a:ext cx="1856232" cy="1198515"/>
          </a:xfrm>
          <a:custGeom>
            <a:avLst/>
            <a:gdLst>
              <a:gd name="connsiteX0" fmla="*/ 117611 w 1856232"/>
              <a:gd name="connsiteY0" fmla="*/ 0 h 1198515"/>
              <a:gd name="connsiteX1" fmla="*/ 1738621 w 1856232"/>
              <a:gd name="connsiteY1" fmla="*/ 0 h 1198515"/>
              <a:gd name="connsiteX2" fmla="*/ 1856232 w 1856232"/>
              <a:gd name="connsiteY2" fmla="*/ 117611 h 1198515"/>
              <a:gd name="connsiteX3" fmla="*/ 1856232 w 1856232"/>
              <a:gd name="connsiteY3" fmla="*/ 1198515 h 1198515"/>
              <a:gd name="connsiteX4" fmla="*/ 1672590 w 1856232"/>
              <a:gd name="connsiteY4" fmla="*/ 1198515 h 1198515"/>
              <a:gd name="connsiteX5" fmla="*/ 928116 w 1856232"/>
              <a:gd name="connsiteY5" fmla="*/ 454041 h 1198515"/>
              <a:gd name="connsiteX6" fmla="*/ 183642 w 1856232"/>
              <a:gd name="connsiteY6" fmla="*/ 1198515 h 1198515"/>
              <a:gd name="connsiteX7" fmla="*/ 0 w 1856232"/>
              <a:gd name="connsiteY7" fmla="*/ 1198515 h 1198515"/>
              <a:gd name="connsiteX8" fmla="*/ 0 w 1856232"/>
              <a:gd name="connsiteY8" fmla="*/ 117611 h 1198515"/>
              <a:gd name="connsiteX9" fmla="*/ 117611 w 1856232"/>
              <a:gd name="connsiteY9" fmla="*/ 0 h 119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6232" h="1198515">
                <a:moveTo>
                  <a:pt x="117611" y="0"/>
                </a:moveTo>
                <a:lnTo>
                  <a:pt x="1738621" y="0"/>
                </a:lnTo>
                <a:cubicBezTo>
                  <a:pt x="1803576" y="0"/>
                  <a:pt x="1856232" y="52656"/>
                  <a:pt x="1856232" y="117611"/>
                </a:cubicBezTo>
                <a:lnTo>
                  <a:pt x="1856232" y="1198515"/>
                </a:lnTo>
                <a:lnTo>
                  <a:pt x="1672590" y="1198515"/>
                </a:lnTo>
                <a:cubicBezTo>
                  <a:pt x="1672590" y="787353"/>
                  <a:pt x="1339278" y="454041"/>
                  <a:pt x="928116" y="454041"/>
                </a:cubicBezTo>
                <a:cubicBezTo>
                  <a:pt x="516954" y="454041"/>
                  <a:pt x="183642" y="787353"/>
                  <a:pt x="183642" y="1198515"/>
                </a:cubicBezTo>
                <a:lnTo>
                  <a:pt x="0" y="1198515"/>
                </a:lnTo>
                <a:lnTo>
                  <a:pt x="0" y="117611"/>
                </a:lnTo>
                <a:cubicBezTo>
                  <a:pt x="0" y="52656"/>
                  <a:pt x="52656" y="0"/>
                  <a:pt x="117611"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9" name="Picture Placeholder 54">
            <a:extLst>
              <a:ext uri="{FF2B5EF4-FFF2-40B4-BE49-F238E27FC236}">
                <a16:creationId xmlns:a16="http://schemas.microsoft.com/office/drawing/2014/main" id="{B1F43624-9D6E-7236-4795-53A35D189528}"/>
              </a:ext>
            </a:extLst>
          </p:cNvPr>
          <p:cNvSpPr>
            <a:spLocks noGrp="1"/>
          </p:cNvSpPr>
          <p:nvPr>
            <p:ph type="pic" sz="quarter" idx="29"/>
          </p:nvPr>
        </p:nvSpPr>
        <p:spPr>
          <a:xfrm>
            <a:off x="5212948" y="1895203"/>
            <a:ext cx="1856232" cy="2194560"/>
          </a:xfrm>
          <a:prstGeom prst="roundRect">
            <a:avLst>
              <a:gd name="adj" fmla="val 6267"/>
            </a:avLst>
          </a:prstGeom>
        </p:spPr>
        <p:txBody>
          <a:bodyPr>
            <a:normAutofit/>
          </a:bodyPr>
          <a:lstStyle>
            <a:lvl1pPr marL="0" indent="0">
              <a:buNone/>
              <a:defRPr sz="1400">
                <a:solidFill>
                  <a:schemeClr val="bg1"/>
                </a:solidFill>
              </a:defRPr>
            </a:lvl1pPr>
          </a:lstStyle>
          <a:p>
            <a:endParaRPr lang="en-US" dirty="0"/>
          </a:p>
        </p:txBody>
      </p:sp>
      <p:sp>
        <p:nvSpPr>
          <p:cNvPr id="71" name="Text Placeholder 9">
            <a:extLst>
              <a:ext uri="{FF2B5EF4-FFF2-40B4-BE49-F238E27FC236}">
                <a16:creationId xmlns:a16="http://schemas.microsoft.com/office/drawing/2014/main" id="{17C4CA53-CB10-26EC-AC35-43FD08AD5DF2}"/>
              </a:ext>
            </a:extLst>
          </p:cNvPr>
          <p:cNvSpPr>
            <a:spLocks noGrp="1"/>
          </p:cNvSpPr>
          <p:nvPr>
            <p:ph type="body" sz="quarter" idx="30"/>
          </p:nvPr>
        </p:nvSpPr>
        <p:spPr>
          <a:xfrm>
            <a:off x="5212948" y="4630444"/>
            <a:ext cx="1856232" cy="295956"/>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200">
                <a:solidFill>
                  <a:schemeClr val="tx1"/>
                </a:solidFill>
              </a:defRPr>
            </a:lvl1pPr>
          </a:lstStyle>
          <a:p>
            <a:pPr lvl="0"/>
            <a:endParaRPr lang="en-US"/>
          </a:p>
        </p:txBody>
      </p:sp>
      <p:sp>
        <p:nvSpPr>
          <p:cNvPr id="72" name="Text Placeholder 9">
            <a:extLst>
              <a:ext uri="{FF2B5EF4-FFF2-40B4-BE49-F238E27FC236}">
                <a16:creationId xmlns:a16="http://schemas.microsoft.com/office/drawing/2014/main" id="{02AB789B-1A40-B7FA-A89A-B27E5782C329}"/>
              </a:ext>
            </a:extLst>
          </p:cNvPr>
          <p:cNvSpPr>
            <a:spLocks noGrp="1"/>
          </p:cNvSpPr>
          <p:nvPr>
            <p:ph type="body" sz="quarter" idx="31"/>
          </p:nvPr>
        </p:nvSpPr>
        <p:spPr>
          <a:xfrm>
            <a:off x="5212948" y="4253441"/>
            <a:ext cx="1856232" cy="376725"/>
          </a:xfrm>
        </p:spPr>
        <p:txBody>
          <a:bodyPr lIns="0" rIns="0">
            <a:noAutofit/>
          </a:bodyPr>
          <a:lstStyle>
            <a:lvl1pPr marL="0" indent="0">
              <a:lnSpc>
                <a:spcPct val="100000"/>
              </a:lnSpc>
              <a:spcBef>
                <a:spcPts val="0"/>
              </a:spcBef>
              <a:buNone/>
              <a:defRPr sz="1600" b="1">
                <a:solidFill>
                  <a:schemeClr val="tx1"/>
                </a:solidFill>
              </a:defRPr>
            </a:lvl1pPr>
          </a:lstStyle>
          <a:p>
            <a:pPr lvl="0"/>
            <a:endParaRPr lang="en-US"/>
          </a:p>
        </p:txBody>
      </p:sp>
      <p:sp>
        <p:nvSpPr>
          <p:cNvPr id="73" name="Text Placeholder 9">
            <a:extLst>
              <a:ext uri="{FF2B5EF4-FFF2-40B4-BE49-F238E27FC236}">
                <a16:creationId xmlns:a16="http://schemas.microsoft.com/office/drawing/2014/main" id="{2AE71821-FD8C-D720-4A74-40F4A1FA3DBD}"/>
              </a:ext>
            </a:extLst>
          </p:cNvPr>
          <p:cNvSpPr>
            <a:spLocks noGrp="1"/>
          </p:cNvSpPr>
          <p:nvPr>
            <p:ph type="body" sz="quarter" idx="32"/>
          </p:nvPr>
        </p:nvSpPr>
        <p:spPr>
          <a:xfrm>
            <a:off x="5212948" y="4988038"/>
            <a:ext cx="1856232" cy="1072522"/>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050">
                <a:solidFill>
                  <a:schemeClr val="tx1"/>
                </a:solidFill>
              </a:defRPr>
            </a:lvl1pPr>
          </a:lstStyle>
          <a:p>
            <a:pPr lvl="0"/>
            <a:endParaRPr lang="en-US"/>
          </a:p>
        </p:txBody>
      </p:sp>
      <p:sp>
        <p:nvSpPr>
          <p:cNvPr id="74" name="Rectangle: Rounded Corners 73">
            <a:extLst>
              <a:ext uri="{FF2B5EF4-FFF2-40B4-BE49-F238E27FC236}">
                <a16:creationId xmlns:a16="http://schemas.microsoft.com/office/drawing/2014/main" id="{8AFEF446-92A7-FEE6-EDFF-73D3103C7E61}"/>
              </a:ext>
            </a:extLst>
          </p:cNvPr>
          <p:cNvSpPr/>
          <p:nvPr userDrawn="1"/>
        </p:nvSpPr>
        <p:spPr>
          <a:xfrm>
            <a:off x="7571391" y="1692731"/>
            <a:ext cx="1856232" cy="2397029"/>
          </a:xfrm>
          <a:prstGeom prst="roundRect">
            <a:avLst>
              <a:gd name="adj" fmla="val 6336"/>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Freeform: Shape 74">
            <a:extLst>
              <a:ext uri="{FF2B5EF4-FFF2-40B4-BE49-F238E27FC236}">
                <a16:creationId xmlns:a16="http://schemas.microsoft.com/office/drawing/2014/main" id="{1C9398BF-378C-5AEE-8979-6846907FE546}"/>
              </a:ext>
            </a:extLst>
          </p:cNvPr>
          <p:cNvSpPr/>
          <p:nvPr userDrawn="1"/>
        </p:nvSpPr>
        <p:spPr>
          <a:xfrm>
            <a:off x="7571391" y="1692733"/>
            <a:ext cx="1856232" cy="1198515"/>
          </a:xfrm>
          <a:custGeom>
            <a:avLst/>
            <a:gdLst>
              <a:gd name="connsiteX0" fmla="*/ 117611 w 1856232"/>
              <a:gd name="connsiteY0" fmla="*/ 0 h 1198515"/>
              <a:gd name="connsiteX1" fmla="*/ 1738621 w 1856232"/>
              <a:gd name="connsiteY1" fmla="*/ 0 h 1198515"/>
              <a:gd name="connsiteX2" fmla="*/ 1856232 w 1856232"/>
              <a:gd name="connsiteY2" fmla="*/ 117611 h 1198515"/>
              <a:gd name="connsiteX3" fmla="*/ 1856232 w 1856232"/>
              <a:gd name="connsiteY3" fmla="*/ 1198515 h 1198515"/>
              <a:gd name="connsiteX4" fmla="*/ 1672590 w 1856232"/>
              <a:gd name="connsiteY4" fmla="*/ 1198515 h 1198515"/>
              <a:gd name="connsiteX5" fmla="*/ 928116 w 1856232"/>
              <a:gd name="connsiteY5" fmla="*/ 454041 h 1198515"/>
              <a:gd name="connsiteX6" fmla="*/ 183642 w 1856232"/>
              <a:gd name="connsiteY6" fmla="*/ 1198515 h 1198515"/>
              <a:gd name="connsiteX7" fmla="*/ 0 w 1856232"/>
              <a:gd name="connsiteY7" fmla="*/ 1198515 h 1198515"/>
              <a:gd name="connsiteX8" fmla="*/ 0 w 1856232"/>
              <a:gd name="connsiteY8" fmla="*/ 117611 h 1198515"/>
              <a:gd name="connsiteX9" fmla="*/ 117611 w 1856232"/>
              <a:gd name="connsiteY9" fmla="*/ 0 h 119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6232" h="1198515">
                <a:moveTo>
                  <a:pt x="117611" y="0"/>
                </a:moveTo>
                <a:lnTo>
                  <a:pt x="1738621" y="0"/>
                </a:lnTo>
                <a:cubicBezTo>
                  <a:pt x="1803576" y="0"/>
                  <a:pt x="1856232" y="52656"/>
                  <a:pt x="1856232" y="117611"/>
                </a:cubicBezTo>
                <a:lnTo>
                  <a:pt x="1856232" y="1198515"/>
                </a:lnTo>
                <a:lnTo>
                  <a:pt x="1672590" y="1198515"/>
                </a:lnTo>
                <a:cubicBezTo>
                  <a:pt x="1672590" y="787353"/>
                  <a:pt x="1339278" y="454041"/>
                  <a:pt x="928116" y="454041"/>
                </a:cubicBezTo>
                <a:cubicBezTo>
                  <a:pt x="516954" y="454041"/>
                  <a:pt x="183642" y="787353"/>
                  <a:pt x="183642" y="1198515"/>
                </a:cubicBezTo>
                <a:lnTo>
                  <a:pt x="0" y="1198515"/>
                </a:lnTo>
                <a:lnTo>
                  <a:pt x="0" y="117611"/>
                </a:lnTo>
                <a:cubicBezTo>
                  <a:pt x="0" y="52656"/>
                  <a:pt x="52656" y="0"/>
                  <a:pt x="117611"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6" name="Picture Placeholder 54">
            <a:extLst>
              <a:ext uri="{FF2B5EF4-FFF2-40B4-BE49-F238E27FC236}">
                <a16:creationId xmlns:a16="http://schemas.microsoft.com/office/drawing/2014/main" id="{DF9B209A-B01F-8115-0139-D7479E882E9F}"/>
              </a:ext>
            </a:extLst>
          </p:cNvPr>
          <p:cNvSpPr>
            <a:spLocks noGrp="1"/>
          </p:cNvSpPr>
          <p:nvPr>
            <p:ph type="pic" sz="quarter" idx="33"/>
          </p:nvPr>
        </p:nvSpPr>
        <p:spPr>
          <a:xfrm>
            <a:off x="7571391" y="1895202"/>
            <a:ext cx="1856232" cy="2194560"/>
          </a:xfrm>
          <a:prstGeom prst="roundRect">
            <a:avLst>
              <a:gd name="adj" fmla="val 6267"/>
            </a:avLst>
          </a:prstGeom>
        </p:spPr>
        <p:txBody>
          <a:bodyPr>
            <a:normAutofit/>
          </a:bodyPr>
          <a:lstStyle>
            <a:lvl1pPr marL="0" indent="0">
              <a:buNone/>
              <a:defRPr sz="1400">
                <a:solidFill>
                  <a:schemeClr val="bg1"/>
                </a:solidFill>
              </a:defRPr>
            </a:lvl1pPr>
          </a:lstStyle>
          <a:p>
            <a:endParaRPr lang="en-US" dirty="0"/>
          </a:p>
        </p:txBody>
      </p:sp>
      <p:sp>
        <p:nvSpPr>
          <p:cNvPr id="78" name="Text Placeholder 9">
            <a:extLst>
              <a:ext uri="{FF2B5EF4-FFF2-40B4-BE49-F238E27FC236}">
                <a16:creationId xmlns:a16="http://schemas.microsoft.com/office/drawing/2014/main" id="{2AC95F66-D3AE-FB35-1EEF-AC89BA2F8875}"/>
              </a:ext>
            </a:extLst>
          </p:cNvPr>
          <p:cNvSpPr>
            <a:spLocks noGrp="1"/>
          </p:cNvSpPr>
          <p:nvPr>
            <p:ph type="body" sz="quarter" idx="34"/>
          </p:nvPr>
        </p:nvSpPr>
        <p:spPr>
          <a:xfrm>
            <a:off x="7571391" y="4630443"/>
            <a:ext cx="1856232" cy="295956"/>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200">
                <a:solidFill>
                  <a:schemeClr val="tx1"/>
                </a:solidFill>
              </a:defRPr>
            </a:lvl1pPr>
          </a:lstStyle>
          <a:p>
            <a:pPr lvl="0"/>
            <a:endParaRPr lang="en-US"/>
          </a:p>
        </p:txBody>
      </p:sp>
      <p:sp>
        <p:nvSpPr>
          <p:cNvPr id="79" name="Text Placeholder 9">
            <a:extLst>
              <a:ext uri="{FF2B5EF4-FFF2-40B4-BE49-F238E27FC236}">
                <a16:creationId xmlns:a16="http://schemas.microsoft.com/office/drawing/2014/main" id="{75EED274-7B46-D8DF-B7CE-A0ED1400A7BB}"/>
              </a:ext>
            </a:extLst>
          </p:cNvPr>
          <p:cNvSpPr>
            <a:spLocks noGrp="1"/>
          </p:cNvSpPr>
          <p:nvPr>
            <p:ph type="body" sz="quarter" idx="35"/>
          </p:nvPr>
        </p:nvSpPr>
        <p:spPr>
          <a:xfrm>
            <a:off x="7571391" y="4253440"/>
            <a:ext cx="1856232" cy="376725"/>
          </a:xfrm>
        </p:spPr>
        <p:txBody>
          <a:bodyPr lIns="0" rIns="0">
            <a:noAutofit/>
          </a:bodyPr>
          <a:lstStyle>
            <a:lvl1pPr marL="0" indent="0">
              <a:lnSpc>
                <a:spcPct val="100000"/>
              </a:lnSpc>
              <a:spcBef>
                <a:spcPts val="0"/>
              </a:spcBef>
              <a:buNone/>
              <a:defRPr sz="1600" b="1">
                <a:solidFill>
                  <a:schemeClr val="tx1"/>
                </a:solidFill>
              </a:defRPr>
            </a:lvl1pPr>
          </a:lstStyle>
          <a:p>
            <a:pPr lvl="0"/>
            <a:endParaRPr lang="en-US"/>
          </a:p>
        </p:txBody>
      </p:sp>
      <p:sp>
        <p:nvSpPr>
          <p:cNvPr id="80" name="Text Placeholder 9">
            <a:extLst>
              <a:ext uri="{FF2B5EF4-FFF2-40B4-BE49-F238E27FC236}">
                <a16:creationId xmlns:a16="http://schemas.microsoft.com/office/drawing/2014/main" id="{626DC5D0-7F96-19AE-3F88-D6A4D12D4E5F}"/>
              </a:ext>
            </a:extLst>
          </p:cNvPr>
          <p:cNvSpPr>
            <a:spLocks noGrp="1"/>
          </p:cNvSpPr>
          <p:nvPr>
            <p:ph type="body" sz="quarter" idx="36"/>
          </p:nvPr>
        </p:nvSpPr>
        <p:spPr>
          <a:xfrm>
            <a:off x="7571391" y="4988038"/>
            <a:ext cx="1856232" cy="1072522"/>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050">
                <a:solidFill>
                  <a:schemeClr val="tx1"/>
                </a:solidFill>
              </a:defRPr>
            </a:lvl1pPr>
          </a:lstStyle>
          <a:p>
            <a:pPr lvl="0"/>
            <a:endParaRPr lang="en-US"/>
          </a:p>
        </p:txBody>
      </p:sp>
      <p:sp>
        <p:nvSpPr>
          <p:cNvPr id="81" name="Rectangle: Rounded Corners 80">
            <a:extLst>
              <a:ext uri="{FF2B5EF4-FFF2-40B4-BE49-F238E27FC236}">
                <a16:creationId xmlns:a16="http://schemas.microsoft.com/office/drawing/2014/main" id="{71ECDAC4-D3E7-0C75-D5BC-565E87715CAF}"/>
              </a:ext>
            </a:extLst>
          </p:cNvPr>
          <p:cNvSpPr/>
          <p:nvPr userDrawn="1"/>
        </p:nvSpPr>
        <p:spPr>
          <a:xfrm>
            <a:off x="9929834" y="1692730"/>
            <a:ext cx="1856232" cy="2397029"/>
          </a:xfrm>
          <a:prstGeom prst="roundRect">
            <a:avLst>
              <a:gd name="adj" fmla="val 6336"/>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Freeform: Shape 81">
            <a:extLst>
              <a:ext uri="{FF2B5EF4-FFF2-40B4-BE49-F238E27FC236}">
                <a16:creationId xmlns:a16="http://schemas.microsoft.com/office/drawing/2014/main" id="{16930D8C-D944-11A9-5214-F5345A528890}"/>
              </a:ext>
            </a:extLst>
          </p:cNvPr>
          <p:cNvSpPr/>
          <p:nvPr userDrawn="1"/>
        </p:nvSpPr>
        <p:spPr>
          <a:xfrm>
            <a:off x="9929834" y="1692732"/>
            <a:ext cx="1856232" cy="1198515"/>
          </a:xfrm>
          <a:custGeom>
            <a:avLst/>
            <a:gdLst>
              <a:gd name="connsiteX0" fmla="*/ 117611 w 1856232"/>
              <a:gd name="connsiteY0" fmla="*/ 0 h 1198515"/>
              <a:gd name="connsiteX1" fmla="*/ 1738621 w 1856232"/>
              <a:gd name="connsiteY1" fmla="*/ 0 h 1198515"/>
              <a:gd name="connsiteX2" fmla="*/ 1856232 w 1856232"/>
              <a:gd name="connsiteY2" fmla="*/ 117611 h 1198515"/>
              <a:gd name="connsiteX3" fmla="*/ 1856232 w 1856232"/>
              <a:gd name="connsiteY3" fmla="*/ 1198515 h 1198515"/>
              <a:gd name="connsiteX4" fmla="*/ 1672590 w 1856232"/>
              <a:gd name="connsiteY4" fmla="*/ 1198515 h 1198515"/>
              <a:gd name="connsiteX5" fmla="*/ 928116 w 1856232"/>
              <a:gd name="connsiteY5" fmla="*/ 454041 h 1198515"/>
              <a:gd name="connsiteX6" fmla="*/ 183642 w 1856232"/>
              <a:gd name="connsiteY6" fmla="*/ 1198515 h 1198515"/>
              <a:gd name="connsiteX7" fmla="*/ 0 w 1856232"/>
              <a:gd name="connsiteY7" fmla="*/ 1198515 h 1198515"/>
              <a:gd name="connsiteX8" fmla="*/ 0 w 1856232"/>
              <a:gd name="connsiteY8" fmla="*/ 117611 h 1198515"/>
              <a:gd name="connsiteX9" fmla="*/ 117611 w 1856232"/>
              <a:gd name="connsiteY9" fmla="*/ 0 h 119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6232" h="1198515">
                <a:moveTo>
                  <a:pt x="117611" y="0"/>
                </a:moveTo>
                <a:lnTo>
                  <a:pt x="1738621" y="0"/>
                </a:lnTo>
                <a:cubicBezTo>
                  <a:pt x="1803576" y="0"/>
                  <a:pt x="1856232" y="52656"/>
                  <a:pt x="1856232" y="117611"/>
                </a:cubicBezTo>
                <a:lnTo>
                  <a:pt x="1856232" y="1198515"/>
                </a:lnTo>
                <a:lnTo>
                  <a:pt x="1672590" y="1198515"/>
                </a:lnTo>
                <a:cubicBezTo>
                  <a:pt x="1672590" y="787353"/>
                  <a:pt x="1339278" y="454041"/>
                  <a:pt x="928116" y="454041"/>
                </a:cubicBezTo>
                <a:cubicBezTo>
                  <a:pt x="516954" y="454041"/>
                  <a:pt x="183642" y="787353"/>
                  <a:pt x="183642" y="1198515"/>
                </a:cubicBezTo>
                <a:lnTo>
                  <a:pt x="0" y="1198515"/>
                </a:lnTo>
                <a:lnTo>
                  <a:pt x="0" y="117611"/>
                </a:lnTo>
                <a:cubicBezTo>
                  <a:pt x="0" y="52656"/>
                  <a:pt x="52656" y="0"/>
                  <a:pt x="117611"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3" name="Picture Placeholder 54">
            <a:extLst>
              <a:ext uri="{FF2B5EF4-FFF2-40B4-BE49-F238E27FC236}">
                <a16:creationId xmlns:a16="http://schemas.microsoft.com/office/drawing/2014/main" id="{F2BBD469-AA7F-C1E1-10B8-2CE65B90E490}"/>
              </a:ext>
            </a:extLst>
          </p:cNvPr>
          <p:cNvSpPr>
            <a:spLocks noGrp="1"/>
          </p:cNvSpPr>
          <p:nvPr>
            <p:ph type="pic" sz="quarter" idx="37"/>
          </p:nvPr>
        </p:nvSpPr>
        <p:spPr>
          <a:xfrm>
            <a:off x="9929834" y="1895201"/>
            <a:ext cx="1856232" cy="2194560"/>
          </a:xfrm>
          <a:prstGeom prst="roundRect">
            <a:avLst>
              <a:gd name="adj" fmla="val 6267"/>
            </a:avLst>
          </a:prstGeom>
        </p:spPr>
        <p:txBody>
          <a:bodyPr>
            <a:normAutofit/>
          </a:bodyPr>
          <a:lstStyle>
            <a:lvl1pPr marL="0" indent="0">
              <a:buNone/>
              <a:defRPr sz="1400">
                <a:solidFill>
                  <a:schemeClr val="bg1"/>
                </a:solidFill>
              </a:defRPr>
            </a:lvl1pPr>
          </a:lstStyle>
          <a:p>
            <a:endParaRPr lang="en-US" dirty="0"/>
          </a:p>
        </p:txBody>
      </p:sp>
      <p:sp>
        <p:nvSpPr>
          <p:cNvPr id="85" name="Text Placeholder 9">
            <a:extLst>
              <a:ext uri="{FF2B5EF4-FFF2-40B4-BE49-F238E27FC236}">
                <a16:creationId xmlns:a16="http://schemas.microsoft.com/office/drawing/2014/main" id="{71D8A00F-6B43-8DC2-3DEE-B1387F8C4AC3}"/>
              </a:ext>
            </a:extLst>
          </p:cNvPr>
          <p:cNvSpPr>
            <a:spLocks noGrp="1"/>
          </p:cNvSpPr>
          <p:nvPr>
            <p:ph type="body" sz="quarter" idx="38"/>
          </p:nvPr>
        </p:nvSpPr>
        <p:spPr>
          <a:xfrm>
            <a:off x="9929834" y="4630442"/>
            <a:ext cx="1856232" cy="295956"/>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200">
                <a:solidFill>
                  <a:schemeClr val="tx1"/>
                </a:solidFill>
              </a:defRPr>
            </a:lvl1pPr>
          </a:lstStyle>
          <a:p>
            <a:pPr lvl="0"/>
            <a:endParaRPr lang="en-US"/>
          </a:p>
        </p:txBody>
      </p:sp>
      <p:sp>
        <p:nvSpPr>
          <p:cNvPr id="86" name="Text Placeholder 9">
            <a:extLst>
              <a:ext uri="{FF2B5EF4-FFF2-40B4-BE49-F238E27FC236}">
                <a16:creationId xmlns:a16="http://schemas.microsoft.com/office/drawing/2014/main" id="{5A57AAD3-F9B6-B90E-DBA5-96051573366D}"/>
              </a:ext>
            </a:extLst>
          </p:cNvPr>
          <p:cNvSpPr>
            <a:spLocks noGrp="1"/>
          </p:cNvSpPr>
          <p:nvPr>
            <p:ph type="body" sz="quarter" idx="39"/>
          </p:nvPr>
        </p:nvSpPr>
        <p:spPr>
          <a:xfrm>
            <a:off x="9929834" y="4253439"/>
            <a:ext cx="1856232" cy="376725"/>
          </a:xfrm>
        </p:spPr>
        <p:txBody>
          <a:bodyPr lIns="0" rIns="0">
            <a:noAutofit/>
          </a:bodyPr>
          <a:lstStyle>
            <a:lvl1pPr marL="0" indent="0">
              <a:lnSpc>
                <a:spcPct val="100000"/>
              </a:lnSpc>
              <a:spcBef>
                <a:spcPts val="0"/>
              </a:spcBef>
              <a:buNone/>
              <a:defRPr sz="1600" b="1">
                <a:solidFill>
                  <a:schemeClr val="tx1"/>
                </a:solidFill>
              </a:defRPr>
            </a:lvl1pPr>
          </a:lstStyle>
          <a:p>
            <a:pPr lvl="0"/>
            <a:endParaRPr lang="en-US"/>
          </a:p>
        </p:txBody>
      </p:sp>
      <p:sp>
        <p:nvSpPr>
          <p:cNvPr id="87" name="Text Placeholder 9">
            <a:extLst>
              <a:ext uri="{FF2B5EF4-FFF2-40B4-BE49-F238E27FC236}">
                <a16:creationId xmlns:a16="http://schemas.microsoft.com/office/drawing/2014/main" id="{91AC25A0-4F13-CC1E-EC7A-CC808440E1EF}"/>
              </a:ext>
            </a:extLst>
          </p:cNvPr>
          <p:cNvSpPr>
            <a:spLocks noGrp="1"/>
          </p:cNvSpPr>
          <p:nvPr>
            <p:ph type="body" sz="quarter" idx="40"/>
          </p:nvPr>
        </p:nvSpPr>
        <p:spPr>
          <a:xfrm>
            <a:off x="9929834" y="4988038"/>
            <a:ext cx="1856232" cy="1072522"/>
          </a:xfrm>
        </p:spPr>
        <p:txBody>
          <a:bodyPr lIns="0" rIns="0">
            <a:normAutofit/>
          </a:bodyPr>
          <a:lstStyle>
            <a:lvl1pPr marL="0" indent="0">
              <a:lnSpc>
                <a:spcPct val="100000"/>
              </a:lnSpc>
              <a:spcBef>
                <a:spcPts val="0"/>
              </a:spcBef>
              <a:spcAft>
                <a:spcPts val="600"/>
              </a:spcAft>
              <a:buClr>
                <a:schemeClr val="accent2"/>
              </a:buClr>
              <a:buFont typeface="Arial" panose="020B0604020202020204" pitchFamily="34" charset="0"/>
              <a:buNone/>
              <a:defRPr sz="1050">
                <a:solidFill>
                  <a:schemeClr val="tx1"/>
                </a:solidFill>
              </a:defRPr>
            </a:lvl1pPr>
          </a:lstStyle>
          <a:p>
            <a:pPr lvl="0"/>
            <a:endParaRPr lang="en-US"/>
          </a:p>
        </p:txBody>
      </p:sp>
      <p:sp>
        <p:nvSpPr>
          <p:cNvPr id="2" name="TextBox 1">
            <a:extLst>
              <a:ext uri="{FF2B5EF4-FFF2-40B4-BE49-F238E27FC236}">
                <a16:creationId xmlns:a16="http://schemas.microsoft.com/office/drawing/2014/main" id="{F283E2BE-28BC-8B3A-BCC2-DC4BD9B700D4}"/>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 Kinetix Health Group 2026</a:t>
            </a:r>
          </a:p>
        </p:txBody>
      </p:sp>
    </p:spTree>
    <p:extLst>
      <p:ext uri="{BB962C8B-B14F-4D97-AF65-F5344CB8AC3E}">
        <p14:creationId xmlns:p14="http://schemas.microsoft.com/office/powerpoint/2010/main" val="167001028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A9BDE3D-AF88-3E93-13CB-31EC888118D9}"/>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 Kinetix Health Group 2026</a:t>
            </a:r>
          </a:p>
        </p:txBody>
      </p:sp>
      <p:sp>
        <p:nvSpPr>
          <p:cNvPr id="3" name="Text Placeholder 9">
            <a:extLst>
              <a:ext uri="{FF2B5EF4-FFF2-40B4-BE49-F238E27FC236}">
                <a16:creationId xmlns:a16="http://schemas.microsoft.com/office/drawing/2014/main" id="{CE158ABC-4189-4215-D57B-2DD08C34A4F8}"/>
              </a:ext>
            </a:extLst>
          </p:cNvPr>
          <p:cNvSpPr>
            <a:spLocks noGrp="1"/>
          </p:cNvSpPr>
          <p:nvPr>
            <p:ph type="body" sz="quarter" idx="11"/>
          </p:nvPr>
        </p:nvSpPr>
        <p:spPr>
          <a:xfrm>
            <a:off x="495298" y="1044223"/>
            <a:ext cx="6426495" cy="500861"/>
          </a:xfrm>
        </p:spPr>
        <p:txBody>
          <a:bodyPr lIns="0" rIns="0">
            <a:normAutofit/>
          </a:bodyPr>
          <a:lstStyle>
            <a:lvl1pPr marL="0" indent="0">
              <a:lnSpc>
                <a:spcPct val="100000"/>
              </a:lnSpc>
              <a:spcBef>
                <a:spcPts val="0"/>
              </a:spcBef>
              <a:buNone/>
              <a:defRPr sz="1400">
                <a:solidFill>
                  <a:schemeClr val="tx1"/>
                </a:solidFill>
              </a:defRPr>
            </a:lvl1pPr>
          </a:lstStyle>
          <a:p>
            <a:pPr lvl="0"/>
            <a:endParaRPr lang="en-US"/>
          </a:p>
        </p:txBody>
      </p:sp>
      <p:sp>
        <p:nvSpPr>
          <p:cNvPr id="4" name="Title 14">
            <a:extLst>
              <a:ext uri="{FF2B5EF4-FFF2-40B4-BE49-F238E27FC236}">
                <a16:creationId xmlns:a16="http://schemas.microsoft.com/office/drawing/2014/main" id="{970EF501-509F-58C2-2991-49AEC57B2324}"/>
              </a:ext>
            </a:extLst>
          </p:cNvPr>
          <p:cNvSpPr>
            <a:spLocks noGrp="1"/>
          </p:cNvSpPr>
          <p:nvPr>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9" name="Table Placeholder 8">
            <a:extLst>
              <a:ext uri="{FF2B5EF4-FFF2-40B4-BE49-F238E27FC236}">
                <a16:creationId xmlns:a16="http://schemas.microsoft.com/office/drawing/2014/main" id="{8ADE31E7-28D9-6BF6-2542-3C4C8D838C97}"/>
              </a:ext>
            </a:extLst>
          </p:cNvPr>
          <p:cNvSpPr>
            <a:spLocks noGrp="1"/>
          </p:cNvSpPr>
          <p:nvPr>
            <p:ph type="tbl" sz="quarter" idx="12"/>
          </p:nvPr>
        </p:nvSpPr>
        <p:spPr>
          <a:xfrm>
            <a:off x="1232342" y="1891289"/>
            <a:ext cx="9727315" cy="4308140"/>
          </a:xfrm>
          <a:solidFill>
            <a:schemeClr val="accent3"/>
          </a:solidFill>
        </p:spPr>
        <p:txBody>
          <a:bodyPr>
            <a:normAutofit/>
          </a:bodyPr>
          <a:lstStyle>
            <a:lvl1pPr marL="0" indent="0">
              <a:buNone/>
              <a:defRPr sz="1800"/>
            </a:lvl1pPr>
          </a:lstStyle>
          <a:p>
            <a:endParaRPr lang="en-US" dirty="0"/>
          </a:p>
        </p:txBody>
      </p:sp>
    </p:spTree>
    <p:extLst>
      <p:ext uri="{BB962C8B-B14F-4D97-AF65-F5344CB8AC3E}">
        <p14:creationId xmlns:p14="http://schemas.microsoft.com/office/powerpoint/2010/main" val="26177467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Only headin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A9BDE3D-AF88-3E93-13CB-31EC888118D9}"/>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 Kinetix Health Group 2026</a:t>
            </a:r>
          </a:p>
        </p:txBody>
      </p:sp>
      <p:sp>
        <p:nvSpPr>
          <p:cNvPr id="6" name="Text Placeholder 9">
            <a:extLst>
              <a:ext uri="{FF2B5EF4-FFF2-40B4-BE49-F238E27FC236}">
                <a16:creationId xmlns:a16="http://schemas.microsoft.com/office/drawing/2014/main" id="{3D8C116F-FD1E-E225-3D3F-B323B049E97B}"/>
              </a:ext>
            </a:extLst>
          </p:cNvPr>
          <p:cNvSpPr>
            <a:spLocks noGrp="1"/>
          </p:cNvSpPr>
          <p:nvPr>
            <p:ph type="body" sz="quarter" idx="11"/>
          </p:nvPr>
        </p:nvSpPr>
        <p:spPr>
          <a:xfrm>
            <a:off x="495298" y="1487878"/>
            <a:ext cx="6426495" cy="605082"/>
          </a:xfrm>
        </p:spPr>
        <p:txBody>
          <a:bodyPr lIns="0" rIns="0">
            <a:normAutofit/>
          </a:bodyPr>
          <a:lstStyle>
            <a:lvl1pPr marL="0" indent="0">
              <a:lnSpc>
                <a:spcPct val="100000"/>
              </a:lnSpc>
              <a:spcBef>
                <a:spcPts val="0"/>
              </a:spcBef>
              <a:buNone/>
              <a:defRPr sz="1400">
                <a:solidFill>
                  <a:schemeClr val="tx1"/>
                </a:solidFill>
              </a:defRPr>
            </a:lvl1pPr>
          </a:lstStyle>
          <a:p>
            <a:pPr lvl="0"/>
            <a:endParaRPr lang="en-US"/>
          </a:p>
        </p:txBody>
      </p:sp>
      <p:sp>
        <p:nvSpPr>
          <p:cNvPr id="7" name="Title 14">
            <a:extLst>
              <a:ext uri="{FF2B5EF4-FFF2-40B4-BE49-F238E27FC236}">
                <a16:creationId xmlns:a16="http://schemas.microsoft.com/office/drawing/2014/main" id="{0CE01BC8-2FA7-F862-C1B6-CE352DC56977}"/>
              </a:ext>
            </a:extLst>
          </p:cNvPr>
          <p:cNvSpPr>
            <a:spLocks noGrp="1"/>
          </p:cNvSpPr>
          <p:nvPr>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8" name="Text Placeholder 9">
            <a:extLst>
              <a:ext uri="{FF2B5EF4-FFF2-40B4-BE49-F238E27FC236}">
                <a16:creationId xmlns:a16="http://schemas.microsoft.com/office/drawing/2014/main" id="{002F5CF6-87E1-5CDE-87FF-F414EBF2B644}"/>
              </a:ext>
            </a:extLst>
          </p:cNvPr>
          <p:cNvSpPr>
            <a:spLocks noGrp="1"/>
          </p:cNvSpPr>
          <p:nvPr>
            <p:ph type="body" sz="quarter" idx="21"/>
          </p:nvPr>
        </p:nvSpPr>
        <p:spPr>
          <a:xfrm>
            <a:off x="495298" y="1060285"/>
            <a:ext cx="6426495" cy="396230"/>
          </a:xfrm>
        </p:spPr>
        <p:txBody>
          <a:bodyPr lIns="0" rIns="0">
            <a:noAutofit/>
          </a:bodyPr>
          <a:lstStyle>
            <a:lvl1pPr marL="0" indent="0">
              <a:lnSpc>
                <a:spcPct val="100000"/>
              </a:lnSpc>
              <a:spcBef>
                <a:spcPts val="0"/>
              </a:spcBef>
              <a:buNone/>
              <a:defRPr sz="1800" b="1">
                <a:solidFill>
                  <a:schemeClr val="tx1"/>
                </a:solidFill>
              </a:defRPr>
            </a:lvl1pPr>
          </a:lstStyle>
          <a:p>
            <a:pPr lvl="0"/>
            <a:endParaRPr lang="en-US"/>
          </a:p>
        </p:txBody>
      </p:sp>
    </p:spTree>
    <p:extLst>
      <p:ext uri="{BB962C8B-B14F-4D97-AF65-F5344CB8AC3E}">
        <p14:creationId xmlns:p14="http://schemas.microsoft.com/office/powerpoint/2010/main" val="92180243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Only headin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A9BDE3D-AF88-3E93-13CB-31EC888118D9}"/>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 Kinetix Health Group 2026</a:t>
            </a:r>
          </a:p>
        </p:txBody>
      </p:sp>
      <p:sp>
        <p:nvSpPr>
          <p:cNvPr id="6" name="Text Placeholder 9">
            <a:extLst>
              <a:ext uri="{FF2B5EF4-FFF2-40B4-BE49-F238E27FC236}">
                <a16:creationId xmlns:a16="http://schemas.microsoft.com/office/drawing/2014/main" id="{3D8C116F-FD1E-E225-3D3F-B323B049E97B}"/>
              </a:ext>
            </a:extLst>
          </p:cNvPr>
          <p:cNvSpPr>
            <a:spLocks noGrp="1"/>
          </p:cNvSpPr>
          <p:nvPr>
            <p:ph type="body" sz="quarter" idx="11"/>
          </p:nvPr>
        </p:nvSpPr>
        <p:spPr>
          <a:xfrm>
            <a:off x="495299" y="1487878"/>
            <a:ext cx="3776308" cy="961486"/>
          </a:xfrm>
        </p:spPr>
        <p:txBody>
          <a:bodyPr lIns="0" rIns="0">
            <a:normAutofit/>
          </a:bodyPr>
          <a:lstStyle>
            <a:lvl1pPr marL="0" indent="0">
              <a:lnSpc>
                <a:spcPct val="100000"/>
              </a:lnSpc>
              <a:spcBef>
                <a:spcPts val="0"/>
              </a:spcBef>
              <a:buNone/>
              <a:defRPr sz="1400">
                <a:solidFill>
                  <a:schemeClr val="tx1"/>
                </a:solidFill>
              </a:defRPr>
            </a:lvl1pPr>
          </a:lstStyle>
          <a:p>
            <a:pPr lvl="0"/>
            <a:endParaRPr lang="en-US"/>
          </a:p>
        </p:txBody>
      </p:sp>
      <p:sp>
        <p:nvSpPr>
          <p:cNvPr id="7" name="Title 14">
            <a:extLst>
              <a:ext uri="{FF2B5EF4-FFF2-40B4-BE49-F238E27FC236}">
                <a16:creationId xmlns:a16="http://schemas.microsoft.com/office/drawing/2014/main" id="{0CE01BC8-2FA7-F862-C1B6-CE352DC56977}"/>
              </a:ext>
            </a:extLst>
          </p:cNvPr>
          <p:cNvSpPr>
            <a:spLocks noGrp="1"/>
          </p:cNvSpPr>
          <p:nvPr>
            <p:ph type="title"/>
          </p:nvPr>
        </p:nvSpPr>
        <p:spPr>
          <a:xfrm>
            <a:off x="495298" y="312366"/>
            <a:ext cx="8744394" cy="708360"/>
          </a:xfrm>
        </p:spPr>
        <p:txBody>
          <a:bodyPr lIns="0" rIns="0" anchor="ctr">
            <a:normAutofit/>
          </a:bodyPr>
          <a:lstStyle>
            <a:lvl1pPr>
              <a:lnSpc>
                <a:spcPct val="90000"/>
              </a:lnSpc>
              <a:defRPr sz="4000">
                <a:solidFill>
                  <a:schemeClr val="tx1"/>
                </a:solidFill>
              </a:defRPr>
            </a:lvl1pPr>
          </a:lstStyle>
          <a:p>
            <a:endParaRPr lang="en-US"/>
          </a:p>
        </p:txBody>
      </p:sp>
      <p:sp>
        <p:nvSpPr>
          <p:cNvPr id="8" name="Text Placeholder 9">
            <a:extLst>
              <a:ext uri="{FF2B5EF4-FFF2-40B4-BE49-F238E27FC236}">
                <a16:creationId xmlns:a16="http://schemas.microsoft.com/office/drawing/2014/main" id="{002F5CF6-87E1-5CDE-87FF-F414EBF2B644}"/>
              </a:ext>
            </a:extLst>
          </p:cNvPr>
          <p:cNvSpPr>
            <a:spLocks noGrp="1"/>
          </p:cNvSpPr>
          <p:nvPr>
            <p:ph type="body" sz="quarter" idx="21"/>
          </p:nvPr>
        </p:nvSpPr>
        <p:spPr>
          <a:xfrm>
            <a:off x="495299" y="1060285"/>
            <a:ext cx="3776308" cy="396230"/>
          </a:xfrm>
        </p:spPr>
        <p:txBody>
          <a:bodyPr lIns="0" rIns="0">
            <a:noAutofit/>
          </a:bodyPr>
          <a:lstStyle>
            <a:lvl1pPr marL="0" indent="0">
              <a:lnSpc>
                <a:spcPct val="100000"/>
              </a:lnSpc>
              <a:spcBef>
                <a:spcPts val="0"/>
              </a:spcBef>
              <a:buNone/>
              <a:defRPr sz="1800" b="1">
                <a:solidFill>
                  <a:schemeClr val="tx1"/>
                </a:solidFill>
              </a:defRPr>
            </a:lvl1pPr>
          </a:lstStyle>
          <a:p>
            <a:pPr lvl="0"/>
            <a:endParaRPr lang="en-US"/>
          </a:p>
        </p:txBody>
      </p:sp>
      <p:pic>
        <p:nvPicPr>
          <p:cNvPr id="3" name="Picture 2">
            <a:extLst>
              <a:ext uri="{FF2B5EF4-FFF2-40B4-BE49-F238E27FC236}">
                <a16:creationId xmlns:a16="http://schemas.microsoft.com/office/drawing/2014/main" id="{45184AB3-D1E7-628C-4E51-1B2BC39C20B2}"/>
              </a:ext>
            </a:extLst>
          </p:cNvPr>
          <p:cNvPicPr>
            <a:picLocks noChangeAspect="1"/>
          </p:cNvPicPr>
          <p:nvPr userDrawn="1"/>
        </p:nvPicPr>
        <p:blipFill>
          <a:blip r:embed="rId2">
            <a:extLst>
              <a:ext uri="{28A0092B-C50C-407E-A947-70E740481C1C}">
                <a14:useLocalDpi xmlns:a14="http://schemas.microsoft.com/office/drawing/2010/main" val="0"/>
              </a:ext>
            </a:extLst>
          </a:blip>
          <a:srcRect b="50148"/>
          <a:stretch>
            <a:fillRect/>
          </a:stretch>
        </p:blipFill>
        <p:spPr>
          <a:xfrm>
            <a:off x="4271607" y="1269269"/>
            <a:ext cx="7593846" cy="5125735"/>
          </a:xfrm>
          <a:prstGeom prst="rect">
            <a:avLst/>
          </a:prstGeom>
        </p:spPr>
      </p:pic>
      <p:sp>
        <p:nvSpPr>
          <p:cNvPr id="4" name="Picture Placeholder 4">
            <a:extLst>
              <a:ext uri="{FF2B5EF4-FFF2-40B4-BE49-F238E27FC236}">
                <a16:creationId xmlns:a16="http://schemas.microsoft.com/office/drawing/2014/main" id="{A6C58267-E833-65C6-FD48-7DBE4D8C74F0}"/>
              </a:ext>
            </a:extLst>
          </p:cNvPr>
          <p:cNvSpPr>
            <a:spLocks noGrp="1"/>
          </p:cNvSpPr>
          <p:nvPr>
            <p:ph type="pic" sz="quarter" idx="10"/>
          </p:nvPr>
        </p:nvSpPr>
        <p:spPr>
          <a:xfrm>
            <a:off x="4843028" y="1457525"/>
            <a:ext cx="6409349" cy="4327169"/>
          </a:xfrm>
          <a:solidFill>
            <a:schemeClr val="bg2"/>
          </a:solidFill>
        </p:spPr>
        <p:txBody>
          <a:bodyPr/>
          <a:lstStyle/>
          <a:p>
            <a:endParaRPr lang="en-US" dirty="0"/>
          </a:p>
        </p:txBody>
      </p:sp>
    </p:spTree>
    <p:extLst>
      <p:ext uri="{BB962C8B-B14F-4D97-AF65-F5344CB8AC3E}">
        <p14:creationId xmlns:p14="http://schemas.microsoft.com/office/powerpoint/2010/main" val="185541934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6_Blan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A9BDE3D-AF88-3E93-13CB-31EC888118D9}"/>
              </a:ext>
            </a:extLst>
          </p:cNvPr>
          <p:cNvSpPr txBox="1"/>
          <p:nvPr userDrawn="1"/>
        </p:nvSpPr>
        <p:spPr>
          <a:xfrm>
            <a:off x="370046" y="6545634"/>
            <a:ext cx="6097772" cy="215444"/>
          </a:xfrm>
          <a:prstGeom prst="rect">
            <a:avLst/>
          </a:prstGeom>
          <a:noFill/>
        </p:spPr>
        <p:txBody>
          <a:bodyPr wrap="square">
            <a:spAutoFit/>
          </a:bodyPr>
          <a:lstStyle/>
          <a:p>
            <a:pPr algn="l"/>
            <a:r>
              <a:rPr lang="en-US" sz="800" dirty="0">
                <a:solidFill>
                  <a:schemeClr val="tx2">
                    <a:lumMod val="50000"/>
                    <a:lumOff val="50000"/>
                  </a:schemeClr>
                </a:solidFill>
              </a:rPr>
              <a:t>CONFIDENTIAL   |   © Kinetix Health Group 2026</a:t>
            </a:r>
          </a:p>
        </p:txBody>
      </p:sp>
    </p:spTree>
    <p:extLst>
      <p:ext uri="{BB962C8B-B14F-4D97-AF65-F5344CB8AC3E}">
        <p14:creationId xmlns:p14="http://schemas.microsoft.com/office/powerpoint/2010/main" val="85588029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B7BF7-0152-6CA2-9B9F-26413A1DE7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2FC4722-0F1C-CB89-4108-1A53CF28FB87}"/>
              </a:ext>
            </a:extLst>
          </p:cNvPr>
          <p:cNvSpPr>
            <a:spLocks noGrp="1"/>
          </p:cNvSpPr>
          <p:nvPr>
            <p:ph type="dt" sz="half" idx="10"/>
          </p:nvPr>
        </p:nvSpPr>
        <p:spPr/>
        <p:txBody>
          <a:bodyPr/>
          <a:lstStyle/>
          <a:p>
            <a:fld id="{5597A635-84B6-9547-880D-2012E9C62E3B}" type="datetimeFigureOut">
              <a:rPr lang="en-US" smtClean="0"/>
              <a:t>7/30/26</a:t>
            </a:fld>
            <a:endParaRPr lang="en-US" dirty="0"/>
          </a:p>
        </p:txBody>
      </p:sp>
      <p:sp>
        <p:nvSpPr>
          <p:cNvPr id="4" name="Footer Placeholder 3">
            <a:extLst>
              <a:ext uri="{FF2B5EF4-FFF2-40B4-BE49-F238E27FC236}">
                <a16:creationId xmlns:a16="http://schemas.microsoft.com/office/drawing/2014/main" id="{25A1E6DA-4E09-A613-B711-AB0A9169ECD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E1CAC7DD-458A-92EB-81D8-901ACEE3B033}"/>
              </a:ext>
            </a:extLst>
          </p:cNvPr>
          <p:cNvSpPr>
            <a:spLocks noGrp="1"/>
          </p:cNvSpPr>
          <p:nvPr>
            <p:ph type="sldNum" sz="quarter" idx="12"/>
          </p:nvPr>
        </p:nvSpPr>
        <p:spPr/>
        <p:txBody>
          <a:bodyPr/>
          <a:lstStyle/>
          <a:p>
            <a:fld id="{BA0C9DB4-76DF-0A47-85A1-0B809DFDD52C}" type="slidenum">
              <a:rPr lang="en-US" smtClean="0"/>
              <a:t>‹#›</a:t>
            </a:fld>
            <a:endParaRPr lang="en-US" dirty="0"/>
          </a:p>
        </p:txBody>
      </p:sp>
    </p:spTree>
    <p:extLst>
      <p:ext uri="{BB962C8B-B14F-4D97-AF65-F5344CB8AC3E}">
        <p14:creationId xmlns:p14="http://schemas.microsoft.com/office/powerpoint/2010/main" val="82713603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98F906-B6F2-0B1D-0E3A-7A92BF1BDAB7}"/>
              </a:ext>
            </a:extLst>
          </p:cNvPr>
          <p:cNvSpPr>
            <a:spLocks noGrp="1"/>
          </p:cNvSpPr>
          <p:nvPr>
            <p:ph type="dt" sz="half" idx="10"/>
          </p:nvPr>
        </p:nvSpPr>
        <p:spPr/>
        <p:txBody>
          <a:bodyPr/>
          <a:lstStyle/>
          <a:p>
            <a:fld id="{5597A635-84B6-9547-880D-2012E9C62E3B}" type="datetimeFigureOut">
              <a:rPr lang="en-US" smtClean="0"/>
              <a:t>7/30/26</a:t>
            </a:fld>
            <a:endParaRPr lang="en-US" dirty="0"/>
          </a:p>
        </p:txBody>
      </p:sp>
      <p:sp>
        <p:nvSpPr>
          <p:cNvPr id="3" name="Footer Placeholder 2">
            <a:extLst>
              <a:ext uri="{FF2B5EF4-FFF2-40B4-BE49-F238E27FC236}">
                <a16:creationId xmlns:a16="http://schemas.microsoft.com/office/drawing/2014/main" id="{015F22A8-D221-AF17-6175-C7E22BB9E75D}"/>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6DC5CE01-7A69-412A-9E34-54DF1709A426}"/>
              </a:ext>
            </a:extLst>
          </p:cNvPr>
          <p:cNvSpPr>
            <a:spLocks noGrp="1"/>
          </p:cNvSpPr>
          <p:nvPr>
            <p:ph type="sldNum" sz="quarter" idx="12"/>
          </p:nvPr>
        </p:nvSpPr>
        <p:spPr/>
        <p:txBody>
          <a:bodyPr/>
          <a:lstStyle/>
          <a:p>
            <a:fld id="{BA0C9DB4-76DF-0A47-85A1-0B809DFDD52C}" type="slidenum">
              <a:rPr lang="en-US" smtClean="0"/>
              <a:t>‹#›</a:t>
            </a:fld>
            <a:endParaRPr lang="en-US" dirty="0"/>
          </a:p>
        </p:txBody>
      </p:sp>
    </p:spTree>
    <p:extLst>
      <p:ext uri="{BB962C8B-B14F-4D97-AF65-F5344CB8AC3E}">
        <p14:creationId xmlns:p14="http://schemas.microsoft.com/office/powerpoint/2010/main" val="210285873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0.xml"/><Relationship Id="rId18" Type="http://schemas.openxmlformats.org/officeDocument/2006/relationships/slideLayout" Target="../slideLayouts/slideLayout65.xml"/><Relationship Id="rId26" Type="http://schemas.openxmlformats.org/officeDocument/2006/relationships/slideLayout" Target="../slideLayouts/slideLayout73.xml"/><Relationship Id="rId39" Type="http://schemas.openxmlformats.org/officeDocument/2006/relationships/slideLayout" Target="../slideLayouts/slideLayout86.xml"/><Relationship Id="rId21" Type="http://schemas.openxmlformats.org/officeDocument/2006/relationships/slideLayout" Target="../slideLayouts/slideLayout68.xml"/><Relationship Id="rId34" Type="http://schemas.openxmlformats.org/officeDocument/2006/relationships/slideLayout" Target="../slideLayouts/slideLayout81.xml"/><Relationship Id="rId42" Type="http://schemas.openxmlformats.org/officeDocument/2006/relationships/slideLayout" Target="../slideLayouts/slideLayout89.xml"/><Relationship Id="rId47" Type="http://schemas.openxmlformats.org/officeDocument/2006/relationships/slideLayout" Target="../slideLayouts/slideLayout94.xml"/><Relationship Id="rId50" Type="http://schemas.openxmlformats.org/officeDocument/2006/relationships/slideLayout" Target="../slideLayouts/slideLayout97.xml"/><Relationship Id="rId7" Type="http://schemas.openxmlformats.org/officeDocument/2006/relationships/slideLayout" Target="../slideLayouts/slideLayout5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9" Type="http://schemas.openxmlformats.org/officeDocument/2006/relationships/slideLayout" Target="../slideLayouts/slideLayout76.xml"/><Relationship Id="rId11" Type="http://schemas.openxmlformats.org/officeDocument/2006/relationships/slideLayout" Target="../slideLayouts/slideLayout58.xml"/><Relationship Id="rId24" Type="http://schemas.openxmlformats.org/officeDocument/2006/relationships/slideLayout" Target="../slideLayouts/slideLayout71.xml"/><Relationship Id="rId32" Type="http://schemas.openxmlformats.org/officeDocument/2006/relationships/slideLayout" Target="../slideLayouts/slideLayout79.xml"/><Relationship Id="rId37" Type="http://schemas.openxmlformats.org/officeDocument/2006/relationships/slideLayout" Target="../slideLayouts/slideLayout84.xml"/><Relationship Id="rId40" Type="http://schemas.openxmlformats.org/officeDocument/2006/relationships/slideLayout" Target="../slideLayouts/slideLayout87.xml"/><Relationship Id="rId45" Type="http://schemas.openxmlformats.org/officeDocument/2006/relationships/slideLayout" Target="../slideLayouts/slideLayout92.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23" Type="http://schemas.openxmlformats.org/officeDocument/2006/relationships/slideLayout" Target="../slideLayouts/slideLayout70.xml"/><Relationship Id="rId28" Type="http://schemas.openxmlformats.org/officeDocument/2006/relationships/slideLayout" Target="../slideLayouts/slideLayout75.xml"/><Relationship Id="rId36" Type="http://schemas.openxmlformats.org/officeDocument/2006/relationships/slideLayout" Target="../slideLayouts/slideLayout83.xml"/><Relationship Id="rId49" Type="http://schemas.openxmlformats.org/officeDocument/2006/relationships/slideLayout" Target="../slideLayouts/slideLayout96.xml"/><Relationship Id="rId10" Type="http://schemas.openxmlformats.org/officeDocument/2006/relationships/slideLayout" Target="../slideLayouts/slideLayout57.xml"/><Relationship Id="rId19" Type="http://schemas.openxmlformats.org/officeDocument/2006/relationships/slideLayout" Target="../slideLayouts/slideLayout66.xml"/><Relationship Id="rId31" Type="http://schemas.openxmlformats.org/officeDocument/2006/relationships/slideLayout" Target="../slideLayouts/slideLayout78.xml"/><Relationship Id="rId44" Type="http://schemas.openxmlformats.org/officeDocument/2006/relationships/slideLayout" Target="../slideLayouts/slideLayout91.xml"/><Relationship Id="rId52" Type="http://schemas.openxmlformats.org/officeDocument/2006/relationships/theme" Target="../theme/theme2.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 Id="rId22" Type="http://schemas.openxmlformats.org/officeDocument/2006/relationships/slideLayout" Target="../slideLayouts/slideLayout69.xml"/><Relationship Id="rId27" Type="http://schemas.openxmlformats.org/officeDocument/2006/relationships/slideLayout" Target="../slideLayouts/slideLayout74.xml"/><Relationship Id="rId30" Type="http://schemas.openxmlformats.org/officeDocument/2006/relationships/slideLayout" Target="../slideLayouts/slideLayout77.xml"/><Relationship Id="rId35" Type="http://schemas.openxmlformats.org/officeDocument/2006/relationships/slideLayout" Target="../slideLayouts/slideLayout82.xml"/><Relationship Id="rId43" Type="http://schemas.openxmlformats.org/officeDocument/2006/relationships/slideLayout" Target="../slideLayouts/slideLayout90.xml"/><Relationship Id="rId48" Type="http://schemas.openxmlformats.org/officeDocument/2006/relationships/slideLayout" Target="../slideLayouts/slideLayout95.xml"/><Relationship Id="rId8" Type="http://schemas.openxmlformats.org/officeDocument/2006/relationships/slideLayout" Target="../slideLayouts/slideLayout55.xml"/><Relationship Id="rId51" Type="http://schemas.openxmlformats.org/officeDocument/2006/relationships/slideLayout" Target="../slideLayouts/slideLayout98.xml"/><Relationship Id="rId3" Type="http://schemas.openxmlformats.org/officeDocument/2006/relationships/slideLayout" Target="../slideLayouts/slideLayout50.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5" Type="http://schemas.openxmlformats.org/officeDocument/2006/relationships/slideLayout" Target="../slideLayouts/slideLayout72.xml"/><Relationship Id="rId33" Type="http://schemas.openxmlformats.org/officeDocument/2006/relationships/slideLayout" Target="../slideLayouts/slideLayout80.xml"/><Relationship Id="rId38" Type="http://schemas.openxmlformats.org/officeDocument/2006/relationships/slideLayout" Target="../slideLayouts/slideLayout85.xml"/><Relationship Id="rId46" Type="http://schemas.openxmlformats.org/officeDocument/2006/relationships/slideLayout" Target="../slideLayouts/slideLayout93.xml"/><Relationship Id="rId20" Type="http://schemas.openxmlformats.org/officeDocument/2006/relationships/slideLayout" Target="../slideLayouts/slideLayout67.xml"/><Relationship Id="rId41" Type="http://schemas.openxmlformats.org/officeDocument/2006/relationships/slideLayout" Target="../slideLayouts/slideLayout88.xml"/><Relationship Id="rId1" Type="http://schemas.openxmlformats.org/officeDocument/2006/relationships/slideLayout" Target="../slideLayouts/slideLayout48.xml"/><Relationship Id="rId6"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7507873-0C5A-7246-1B36-8F9FE8913E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B462EFF-D3C5-7141-A484-9AF3E90B94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0BAFD5-664F-2982-B177-A1B32D1177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BBFE3F-5304-4CDD-81D4-218DD7A65A91}" type="datetimeFigureOut">
              <a:rPr lang="en-US" smtClean="0"/>
              <a:t>7/30/26</a:t>
            </a:fld>
            <a:endParaRPr lang="en-US" dirty="0"/>
          </a:p>
        </p:txBody>
      </p:sp>
      <p:sp>
        <p:nvSpPr>
          <p:cNvPr id="5" name="Footer Placeholder 4">
            <a:extLst>
              <a:ext uri="{FF2B5EF4-FFF2-40B4-BE49-F238E27FC236}">
                <a16:creationId xmlns:a16="http://schemas.microsoft.com/office/drawing/2014/main" id="{12140132-8943-695A-DB7F-297B084371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C5DF978-C1C3-A810-C25C-0F8530868F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B30238-F220-49D2-B996-A46338B78A93}" type="slidenum">
              <a:rPr lang="en-US" smtClean="0"/>
              <a:t>‹#›</a:t>
            </a:fld>
            <a:endParaRPr lang="en-US" dirty="0"/>
          </a:p>
        </p:txBody>
      </p:sp>
    </p:spTree>
    <p:extLst>
      <p:ext uri="{BB962C8B-B14F-4D97-AF65-F5344CB8AC3E}">
        <p14:creationId xmlns:p14="http://schemas.microsoft.com/office/powerpoint/2010/main" val="19557618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7507873-0C5A-7246-1B36-8F9FE8913E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B462EFF-D3C5-7141-A484-9AF3E90B94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0BAFD5-664F-2982-B177-A1B32D1177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BBFE3F-5304-4CDD-81D4-218DD7A65A91}" type="datetimeFigureOut">
              <a:rPr lang="en-US" smtClean="0"/>
              <a:t>7/30/26</a:t>
            </a:fld>
            <a:endParaRPr lang="en-US" dirty="0"/>
          </a:p>
        </p:txBody>
      </p:sp>
      <p:sp>
        <p:nvSpPr>
          <p:cNvPr id="5" name="Footer Placeholder 4">
            <a:extLst>
              <a:ext uri="{FF2B5EF4-FFF2-40B4-BE49-F238E27FC236}">
                <a16:creationId xmlns:a16="http://schemas.microsoft.com/office/drawing/2014/main" id="{12140132-8943-695A-DB7F-297B084371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C5DF978-C1C3-A810-C25C-0F8530868F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B30238-F220-49D2-B996-A46338B78A93}" type="slidenum">
              <a:rPr lang="en-US" smtClean="0"/>
              <a:t>‹#›</a:t>
            </a:fld>
            <a:endParaRPr lang="en-US" dirty="0"/>
          </a:p>
        </p:txBody>
      </p:sp>
    </p:spTree>
    <p:extLst>
      <p:ext uri="{BB962C8B-B14F-4D97-AF65-F5344CB8AC3E}">
        <p14:creationId xmlns:p14="http://schemas.microsoft.com/office/powerpoint/2010/main" val="356701330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 id="2147483726" r:id="rId18"/>
    <p:sldLayoutId id="2147483727" r:id="rId19"/>
    <p:sldLayoutId id="2147483728" r:id="rId20"/>
    <p:sldLayoutId id="2147483729" r:id="rId21"/>
    <p:sldLayoutId id="2147483730" r:id="rId22"/>
    <p:sldLayoutId id="2147483731" r:id="rId23"/>
    <p:sldLayoutId id="2147483732" r:id="rId24"/>
    <p:sldLayoutId id="2147483733" r:id="rId25"/>
    <p:sldLayoutId id="2147483734" r:id="rId26"/>
    <p:sldLayoutId id="2147483735" r:id="rId27"/>
    <p:sldLayoutId id="2147483736" r:id="rId28"/>
    <p:sldLayoutId id="2147483737" r:id="rId29"/>
    <p:sldLayoutId id="2147483738" r:id="rId30"/>
    <p:sldLayoutId id="2147483739" r:id="rId31"/>
    <p:sldLayoutId id="2147483740" r:id="rId32"/>
    <p:sldLayoutId id="2147483741" r:id="rId33"/>
    <p:sldLayoutId id="2147483742" r:id="rId34"/>
    <p:sldLayoutId id="2147483743" r:id="rId35"/>
    <p:sldLayoutId id="2147483744" r:id="rId36"/>
    <p:sldLayoutId id="2147483745" r:id="rId37"/>
    <p:sldLayoutId id="2147483746" r:id="rId38"/>
    <p:sldLayoutId id="2147483747" r:id="rId39"/>
    <p:sldLayoutId id="2147483748" r:id="rId40"/>
    <p:sldLayoutId id="2147483749" r:id="rId41"/>
    <p:sldLayoutId id="2147483750" r:id="rId42"/>
    <p:sldLayoutId id="2147483751" r:id="rId43"/>
    <p:sldLayoutId id="2147483752" r:id="rId44"/>
    <p:sldLayoutId id="2147483753" r:id="rId45"/>
    <p:sldLayoutId id="2147483754" r:id="rId46"/>
    <p:sldLayoutId id="2147483755" r:id="rId47"/>
    <p:sldLayoutId id="2147483756" r:id="rId48"/>
    <p:sldLayoutId id="2147483757" r:id="rId49"/>
    <p:sldLayoutId id="2147483759" r:id="rId50"/>
    <p:sldLayoutId id="2147483760" r:id="rId5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1.xml"/><Relationship Id="rId1" Type="http://schemas.openxmlformats.org/officeDocument/2006/relationships/slideLayout" Target="../slideLayouts/slideLayout20.xml"/><Relationship Id="rId4" Type="http://schemas.openxmlformats.org/officeDocument/2006/relationships/hyperlink" Target="https://launchpad.kinetix-health.com/kinetix-reintroduction-program?welcome=1"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5.xml"/></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notesSlide" Target="../notesSlides/notesSlide5.xml"/><Relationship Id="rId1" Type="http://schemas.openxmlformats.org/officeDocument/2006/relationships/slideLayout" Target="../slideLayouts/slideLayout45.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svg"/></Relationships>
</file>

<file path=ppt/slides/_rels/slide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7.xml"/><Relationship Id="rId1" Type="http://schemas.openxmlformats.org/officeDocument/2006/relationships/slideLayout" Target="../slideLayouts/slideLayout45.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8.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slideLayout" Target="../slideLayouts/slideLayout8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p:cNvSpPr>
            <a:spLocks noGrp="1"/>
          </p:cNvSpPr>
          <p:nvPr>
            <p:ph type="title"/>
          </p:nvPr>
        </p:nvSpPr>
        <p:spPr>
          <a:xfrm>
            <a:off x="407488" y="1231337"/>
            <a:ext cx="5409122" cy="1996910"/>
          </a:xfrm>
        </p:spPr>
        <p:txBody>
          <a:bodyPr/>
          <a:lstStyle/>
          <a:p>
            <a:r>
              <a:rPr lang="en-US" b="1" dirty="0"/>
              <a:t>Go In </a:t>
            </a:r>
            <a:r>
              <a:rPr lang="en-US" b="1" dirty="0">
                <a:solidFill>
                  <a:srgbClr val="74CE74"/>
                </a:solidFill>
              </a:rPr>
              <a:t>Ready</a:t>
            </a:r>
          </a:p>
        </p:txBody>
      </p:sp>
      <p:sp>
        <p:nvSpPr>
          <p:cNvPr id="21" name="Body Left"/>
          <p:cNvSpPr>
            <a:spLocks noGrp="1"/>
          </p:cNvSpPr>
          <p:nvPr>
            <p:ph type="body" sz="quarter" idx="15"/>
          </p:nvPr>
        </p:nvSpPr>
        <p:spPr>
          <a:xfrm>
            <a:off x="407487" y="2229793"/>
            <a:ext cx="7895685" cy="1569660"/>
          </a:xfrm>
        </p:spPr>
        <p:txBody>
          <a:bodyPr>
            <a:spAutoFit/>
          </a:bodyPr>
          <a:lstStyle/>
          <a:p>
            <a:r>
              <a:rPr lang="en-US" sz="2400" dirty="0"/>
              <a:t>Meeting Guide. Discovery Prompts. — a quick refresh before every meeting keeps you sharp and makes the conversation land. </a:t>
            </a:r>
            <a:r>
              <a:rPr lang="en-US" sz="2400" b="1" dirty="0"/>
              <a:t>You've got this!</a:t>
            </a:r>
          </a:p>
          <a:p>
            <a:endParaRPr lang="en-US" sz="2400" b="1" dirty="0"/>
          </a:p>
        </p:txBody>
      </p:sp>
      <p:sp>
        <p:nvSpPr>
          <p:cNvPr id="23" name="Tag"/>
          <p:cNvSpPr>
            <a:spLocks noGrp="1"/>
          </p:cNvSpPr>
          <p:nvPr>
            <p:ph type="body" sz="quarter" idx="17"/>
          </p:nvPr>
        </p:nvSpPr>
        <p:spPr>
          <a:xfrm>
            <a:off x="5044631" y="339860"/>
            <a:ext cx="1543958" cy="302496"/>
          </a:xfrm>
        </p:spPr>
        <p:txBody>
          <a:bodyPr/>
          <a:lstStyle/>
          <a:p>
            <a:r>
              <a:rPr lang="en-US" b="1" dirty="0"/>
              <a:t>STAFF ONLY SLIDE</a:t>
            </a:r>
          </a:p>
        </p:txBody>
      </p:sp>
      <p:pic>
        <p:nvPicPr>
          <p:cNvPr id="4" name="Graphic 3">
            <a:extLst>
              <a:ext uri="{FF2B5EF4-FFF2-40B4-BE49-F238E27FC236}">
                <a16:creationId xmlns:a16="http://schemas.microsoft.com/office/drawing/2014/main" id="{BA569355-2812-70C8-4293-328587D20B6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70857" y="3228247"/>
            <a:ext cx="2643260" cy="467130"/>
          </a:xfrm>
          <a:prstGeom prst="rect">
            <a:avLst/>
          </a:prstGeom>
        </p:spPr>
      </p:pic>
      <p:sp>
        <p:nvSpPr>
          <p:cNvPr id="6" name="Rounded Rectangle 5">
            <a:hlinkClick r:id="rId4"/>
            <a:extLst>
              <a:ext uri="{FF2B5EF4-FFF2-40B4-BE49-F238E27FC236}">
                <a16:creationId xmlns:a16="http://schemas.microsoft.com/office/drawing/2014/main" id="{32066CFF-1C8A-7CF1-8817-DBE5F682D109}"/>
              </a:ext>
            </a:extLst>
          </p:cNvPr>
          <p:cNvSpPr/>
          <p:nvPr/>
        </p:nvSpPr>
        <p:spPr>
          <a:xfrm>
            <a:off x="314701" y="4539006"/>
            <a:ext cx="3755572" cy="489857"/>
          </a:xfrm>
          <a:prstGeom prst="roundRect">
            <a:avLst>
              <a:gd name="adj" fmla="val 50000"/>
            </a:avLst>
          </a:prstGeom>
          <a:solidFill>
            <a:srgbClr val="74CE7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Review the Prep Guide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687C8-BC1B-0279-00CA-23E01B2A71AE}"/>
              </a:ext>
            </a:extLst>
          </p:cNvPr>
          <p:cNvSpPr>
            <a:spLocks noGrp="1"/>
          </p:cNvSpPr>
          <p:nvPr>
            <p:ph type="title"/>
          </p:nvPr>
        </p:nvSpPr>
        <p:spPr>
          <a:xfrm>
            <a:off x="465089" y="2152060"/>
            <a:ext cx="6272041" cy="1521752"/>
          </a:xfrm>
        </p:spPr>
        <p:txBody>
          <a:bodyPr>
            <a:noAutofit/>
          </a:bodyPr>
          <a:lstStyle/>
          <a:p>
            <a:pPr>
              <a:spcBef>
                <a:spcPts val="100"/>
              </a:spcBef>
              <a:spcAft>
                <a:spcPts val="100"/>
              </a:spcAft>
            </a:pPr>
            <a:r>
              <a:rPr lang="en-US" spc="-150" dirty="0">
                <a:solidFill>
                  <a:srgbClr val="162C11"/>
                </a:solidFill>
                <a:cs typeface="Arial" panose="020B0604020202020204" pitchFamily="34" charset="0"/>
              </a:rPr>
              <a:t>Same Team. </a:t>
            </a:r>
            <a:br>
              <a:rPr lang="en-US" spc="-150" dirty="0">
                <a:solidFill>
                  <a:srgbClr val="162C11"/>
                </a:solidFill>
                <a:cs typeface="Arial" panose="020B0604020202020204" pitchFamily="34" charset="0"/>
              </a:rPr>
            </a:br>
            <a:r>
              <a:rPr lang="en-US" b="1" spc="-150" dirty="0">
                <a:solidFill>
                  <a:srgbClr val="74CE74"/>
                </a:solidFill>
                <a:cs typeface="Arial" panose="020B0604020202020204" pitchFamily="34" charset="0"/>
              </a:rPr>
              <a:t>More Momentum.</a:t>
            </a:r>
          </a:p>
        </p:txBody>
      </p:sp>
      <p:sp>
        <p:nvSpPr>
          <p:cNvPr id="3" name="TextBox 2">
            <a:extLst>
              <a:ext uri="{FF2B5EF4-FFF2-40B4-BE49-F238E27FC236}">
                <a16:creationId xmlns:a16="http://schemas.microsoft.com/office/drawing/2014/main" id="{6B6B2FC2-96FC-4F6B-C3B0-E44A4DB0EF4B}"/>
              </a:ext>
            </a:extLst>
          </p:cNvPr>
          <p:cNvSpPr txBox="1"/>
          <p:nvPr/>
        </p:nvSpPr>
        <p:spPr>
          <a:xfrm>
            <a:off x="407634" y="6145281"/>
            <a:ext cx="5448351" cy="290913"/>
          </a:xfrm>
          <a:prstGeom prst="rect">
            <a:avLst/>
          </a:prstGeom>
          <a:noFill/>
        </p:spPr>
        <p:txBody>
          <a:bodyPr wrap="none" rtlCol="0">
            <a:spAutoFit/>
          </a:bodyPr>
          <a:lstStyle/>
          <a:p>
            <a:pPr marL="0" marR="0" lvl="0" indent="0" algn="l" defTabSz="914400" rtl="0" eaLnBrk="1" fontAlgn="auto" latinLnBrk="0" hangingPunct="1">
              <a:lnSpc>
                <a:spcPts val="138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72D12"/>
                </a:solidFill>
                <a:effectLst/>
                <a:uLnTx/>
                <a:uFillTx/>
                <a:latin typeface="Aptos"/>
                <a:ea typeface="+mn-ea"/>
                <a:cs typeface="+mn-cs"/>
              </a:rPr>
              <a:t>MedComms for Pharma. From Evidence to Impact.</a:t>
            </a:r>
          </a:p>
        </p:txBody>
      </p:sp>
      <p:sp>
        <p:nvSpPr>
          <p:cNvPr id="4" name="TextBox 3">
            <a:extLst>
              <a:ext uri="{FF2B5EF4-FFF2-40B4-BE49-F238E27FC236}">
                <a16:creationId xmlns:a16="http://schemas.microsoft.com/office/drawing/2014/main" id="{0B53B7E9-994A-3639-365C-BE48B169BF12}"/>
              </a:ext>
            </a:extLst>
          </p:cNvPr>
          <p:cNvSpPr txBox="1"/>
          <p:nvPr/>
        </p:nvSpPr>
        <p:spPr>
          <a:xfrm>
            <a:off x="407634" y="3673811"/>
            <a:ext cx="4858847" cy="432619"/>
          </a:xfrm>
          <a:prstGeom prst="rect">
            <a:avLst/>
          </a:prstGeom>
          <a:noFill/>
        </p:spPr>
        <p:txBody>
          <a:bodyPr wrap="square" rtlCol="0">
            <a:spAutoFit/>
          </a:bodyPr>
          <a:lstStyle/>
          <a:p>
            <a:pPr>
              <a:lnSpc>
                <a:spcPct val="133000"/>
              </a:lnSpc>
            </a:pPr>
            <a:endParaRPr lang="en-US" dirty="0"/>
          </a:p>
        </p:txBody>
      </p:sp>
      <p:pic>
        <p:nvPicPr>
          <p:cNvPr id="5" name="Graphic 4">
            <a:extLst>
              <a:ext uri="{FF2B5EF4-FFF2-40B4-BE49-F238E27FC236}">
                <a16:creationId xmlns:a16="http://schemas.microsoft.com/office/drawing/2014/main" id="{C08D8977-964B-1E31-49B4-28524A41CDA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599222" y="2912936"/>
            <a:ext cx="4003773" cy="1389581"/>
          </a:xfrm>
          <a:prstGeom prst="rect">
            <a:avLst/>
          </a:prstGeom>
        </p:spPr>
      </p:pic>
    </p:spTree>
    <p:extLst>
      <p:ext uri="{BB962C8B-B14F-4D97-AF65-F5344CB8AC3E}">
        <p14:creationId xmlns:p14="http://schemas.microsoft.com/office/powerpoint/2010/main" val="534421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D42D4-8F4D-6E9E-343E-ADC9879E5D64}"/>
            </a:ext>
          </a:extLst>
        </p:cNvPr>
        <p:cNvGrpSpPr/>
        <p:nvPr/>
      </p:nvGrpSpPr>
      <p:grpSpPr>
        <a:xfrm>
          <a:off x="0" y="0"/>
          <a:ext cx="0" cy="0"/>
          <a:chOff x="0" y="0"/>
          <a:chExt cx="0" cy="0"/>
        </a:xfrm>
      </p:grpSpPr>
      <p:grpSp>
        <p:nvGrpSpPr>
          <p:cNvPr id="25" name="Group 24">
            <a:extLst>
              <a:ext uri="{FF2B5EF4-FFF2-40B4-BE49-F238E27FC236}">
                <a16:creationId xmlns:a16="http://schemas.microsoft.com/office/drawing/2014/main" id="{28D89057-5D0E-E4A8-02BB-1D7FD626F2F1}"/>
              </a:ext>
            </a:extLst>
          </p:cNvPr>
          <p:cNvGrpSpPr/>
          <p:nvPr/>
        </p:nvGrpSpPr>
        <p:grpSpPr>
          <a:xfrm>
            <a:off x="1411307" y="2256649"/>
            <a:ext cx="9369386" cy="3115549"/>
            <a:chOff x="1196815" y="2239499"/>
            <a:chExt cx="9369386" cy="3115549"/>
          </a:xfrm>
        </p:grpSpPr>
        <p:sp>
          <p:nvSpPr>
            <p:cNvPr id="35" name="Rounded Rectangle 34">
              <a:extLst>
                <a:ext uri="{FF2B5EF4-FFF2-40B4-BE49-F238E27FC236}">
                  <a16:creationId xmlns:a16="http://schemas.microsoft.com/office/drawing/2014/main" id="{7EC9EA42-8DF9-D2EE-4278-53ADB8ABE65A}"/>
                </a:ext>
              </a:extLst>
            </p:cNvPr>
            <p:cNvSpPr/>
            <p:nvPr/>
          </p:nvSpPr>
          <p:spPr>
            <a:xfrm>
              <a:off x="1196815" y="3456118"/>
              <a:ext cx="2896910" cy="1898930"/>
            </a:xfrm>
            <a:prstGeom prst="roundRect">
              <a:avLst>
                <a:gd name="adj" fmla="val 9059"/>
              </a:avLst>
            </a:prstGeom>
            <a:solidFill>
              <a:srgbClr val="E4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600"/>
                </a:spcAft>
              </a:pPr>
              <a:r>
                <a:rPr lang="en-US" b="1" dirty="0">
                  <a:solidFill>
                    <a:srgbClr val="162C11"/>
                  </a:solidFill>
                </a:rPr>
                <a:t>Two Organizations</a:t>
              </a:r>
            </a:p>
            <a:p>
              <a:r>
                <a:rPr lang="en-US" sz="1100" dirty="0">
                  <a:solidFill>
                    <a:srgbClr val="4F5B52"/>
                  </a:solidFill>
                  <a:ea typeface="Arial" pitchFamily="34" charset="-122"/>
                  <a:cs typeface="Arial" pitchFamily="34" charset="-120"/>
                </a:rPr>
                <a:t>Each with more than a decade of experience at the intersection of science and communication.</a:t>
              </a:r>
              <a:endParaRPr lang="en-US" sz="1100" dirty="0"/>
            </a:p>
          </p:txBody>
        </p:sp>
        <p:cxnSp>
          <p:nvCxnSpPr>
            <p:cNvPr id="2" name="Straight Connector 1">
              <a:extLst>
                <a:ext uri="{FF2B5EF4-FFF2-40B4-BE49-F238E27FC236}">
                  <a16:creationId xmlns:a16="http://schemas.microsoft.com/office/drawing/2014/main" id="{A56753BF-5638-5F08-9D73-D11AC88EB676}"/>
                </a:ext>
              </a:extLst>
            </p:cNvPr>
            <p:cNvCxnSpPr>
              <a:cxnSpLocks/>
            </p:cNvCxnSpPr>
            <p:nvPr/>
          </p:nvCxnSpPr>
          <p:spPr>
            <a:xfrm>
              <a:off x="1730697" y="2708319"/>
              <a:ext cx="8234713" cy="0"/>
            </a:xfrm>
            <a:prstGeom prst="line">
              <a:avLst/>
            </a:prstGeom>
            <a:ln w="19050" cap="rnd">
              <a:solidFill>
                <a:srgbClr val="74CE73"/>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2E1A2B43-2AA1-2A96-B7FA-FED56209BA10}"/>
                </a:ext>
              </a:extLst>
            </p:cNvPr>
            <p:cNvSpPr/>
            <p:nvPr/>
          </p:nvSpPr>
          <p:spPr>
            <a:xfrm>
              <a:off x="2188070" y="2266617"/>
              <a:ext cx="914400" cy="914400"/>
            </a:xfrm>
            <a:prstGeom prst="ellipse">
              <a:avLst/>
            </a:prstGeom>
            <a:solidFill>
              <a:srgbClr val="74CE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162C11"/>
                  </a:solidFill>
                </a:rPr>
                <a:t>01</a:t>
              </a:r>
            </a:p>
          </p:txBody>
        </p:sp>
        <p:sp>
          <p:nvSpPr>
            <p:cNvPr id="13" name="Isosceles Triangle 13">
              <a:extLst>
                <a:ext uri="{FF2B5EF4-FFF2-40B4-BE49-F238E27FC236}">
                  <a16:creationId xmlns:a16="http://schemas.microsoft.com/office/drawing/2014/main" id="{E97B04C6-C237-6674-995C-24E85F9942AA}"/>
                </a:ext>
              </a:extLst>
            </p:cNvPr>
            <p:cNvSpPr/>
            <p:nvPr/>
          </p:nvSpPr>
          <p:spPr>
            <a:xfrm>
              <a:off x="2527398" y="3336891"/>
              <a:ext cx="235745" cy="119227"/>
            </a:xfrm>
            <a:prstGeom prst="triangle">
              <a:avLst/>
            </a:prstGeom>
            <a:solidFill>
              <a:srgbClr val="E4F5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ounded Rectangle 15">
              <a:extLst>
                <a:ext uri="{FF2B5EF4-FFF2-40B4-BE49-F238E27FC236}">
                  <a16:creationId xmlns:a16="http://schemas.microsoft.com/office/drawing/2014/main" id="{0F41AB66-192B-52E7-1955-48EA05E50CE8}"/>
                </a:ext>
              </a:extLst>
            </p:cNvPr>
            <p:cNvSpPr/>
            <p:nvPr/>
          </p:nvSpPr>
          <p:spPr>
            <a:xfrm>
              <a:off x="4433053" y="3429000"/>
              <a:ext cx="2896910" cy="1898930"/>
            </a:xfrm>
            <a:prstGeom prst="roundRect">
              <a:avLst>
                <a:gd name="adj" fmla="val 9059"/>
              </a:avLst>
            </a:prstGeom>
            <a:solidFill>
              <a:srgbClr val="E4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600"/>
                </a:spcAft>
              </a:pPr>
              <a:r>
                <a:rPr lang="en-US" b="1" dirty="0">
                  <a:solidFill>
                    <a:srgbClr val="162C11"/>
                  </a:solidFill>
                </a:rPr>
                <a:t>One Model, One Name</a:t>
              </a:r>
            </a:p>
            <a:p>
              <a:r>
                <a:rPr lang="en-US" sz="1100" dirty="0">
                  <a:solidFill>
                    <a:srgbClr val="4F5B52"/>
                  </a:solidFill>
                  <a:ea typeface="Arial" pitchFamily="34" charset="-122"/>
                  <a:cs typeface="Arial" pitchFamily="34" charset="-120"/>
                </a:rPr>
                <a:t>A shared model, a shared name, and a clear point of view on where pharma and biotech communication is heading.</a:t>
              </a:r>
              <a:endParaRPr lang="en-US" sz="1100" dirty="0"/>
            </a:p>
          </p:txBody>
        </p:sp>
        <p:sp>
          <p:nvSpPr>
            <p:cNvPr id="17" name="Oval 16">
              <a:extLst>
                <a:ext uri="{FF2B5EF4-FFF2-40B4-BE49-F238E27FC236}">
                  <a16:creationId xmlns:a16="http://schemas.microsoft.com/office/drawing/2014/main" id="{9BE8159E-4704-DB46-53BC-6656C4CCF905}"/>
                </a:ext>
              </a:extLst>
            </p:cNvPr>
            <p:cNvSpPr/>
            <p:nvPr/>
          </p:nvSpPr>
          <p:spPr>
            <a:xfrm>
              <a:off x="5424308" y="2239499"/>
              <a:ext cx="914400" cy="914400"/>
            </a:xfrm>
            <a:prstGeom prst="ellipse">
              <a:avLst/>
            </a:prstGeom>
            <a:solidFill>
              <a:srgbClr val="74CE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162C11"/>
                  </a:solidFill>
                </a:rPr>
                <a:t>02</a:t>
              </a:r>
            </a:p>
          </p:txBody>
        </p:sp>
        <p:sp>
          <p:nvSpPr>
            <p:cNvPr id="18" name="Isosceles Triangle 13">
              <a:extLst>
                <a:ext uri="{FF2B5EF4-FFF2-40B4-BE49-F238E27FC236}">
                  <a16:creationId xmlns:a16="http://schemas.microsoft.com/office/drawing/2014/main" id="{E1CE31DF-7A6D-7C5C-5F9D-C89B17551A99}"/>
                </a:ext>
              </a:extLst>
            </p:cNvPr>
            <p:cNvSpPr/>
            <p:nvPr/>
          </p:nvSpPr>
          <p:spPr>
            <a:xfrm>
              <a:off x="5763636" y="3309773"/>
              <a:ext cx="235745" cy="119227"/>
            </a:xfrm>
            <a:prstGeom prst="triangle">
              <a:avLst/>
            </a:prstGeom>
            <a:solidFill>
              <a:srgbClr val="E4F5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ounded Rectangle 18">
              <a:extLst>
                <a:ext uri="{FF2B5EF4-FFF2-40B4-BE49-F238E27FC236}">
                  <a16:creationId xmlns:a16="http://schemas.microsoft.com/office/drawing/2014/main" id="{DA7DB5CF-24B0-3851-3309-62874E75C7F6}"/>
                </a:ext>
              </a:extLst>
            </p:cNvPr>
            <p:cNvSpPr/>
            <p:nvPr/>
          </p:nvSpPr>
          <p:spPr>
            <a:xfrm>
              <a:off x="7669291" y="3429000"/>
              <a:ext cx="2896910" cy="1898930"/>
            </a:xfrm>
            <a:prstGeom prst="roundRect">
              <a:avLst>
                <a:gd name="adj" fmla="val 9059"/>
              </a:avLst>
            </a:prstGeom>
            <a:solidFill>
              <a:srgbClr val="E4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600"/>
                </a:spcAft>
              </a:pPr>
              <a:r>
                <a:rPr lang="en-US" b="1" dirty="0">
                  <a:solidFill>
                    <a:srgbClr val="162C11"/>
                  </a:solidFill>
                </a:rPr>
                <a:t>Not a Rebrand</a:t>
              </a:r>
            </a:p>
            <a:p>
              <a:r>
                <a:rPr lang="en-US" sz="1100" dirty="0">
                  <a:solidFill>
                    <a:srgbClr val="4F5B52"/>
                  </a:solidFill>
                  <a:ea typeface="Arial" pitchFamily="34" charset="-122"/>
                  <a:cs typeface="Arial" pitchFamily="34" charset="-120"/>
                </a:rPr>
                <a:t>This is what those two organizations look like when they operate as one.</a:t>
              </a:r>
              <a:endParaRPr lang="en-US" sz="1100" dirty="0"/>
            </a:p>
          </p:txBody>
        </p:sp>
        <p:sp>
          <p:nvSpPr>
            <p:cNvPr id="20" name="Oval 19">
              <a:extLst>
                <a:ext uri="{FF2B5EF4-FFF2-40B4-BE49-F238E27FC236}">
                  <a16:creationId xmlns:a16="http://schemas.microsoft.com/office/drawing/2014/main" id="{9EEE4002-EDB4-686B-47E7-337679A4163D}"/>
                </a:ext>
              </a:extLst>
            </p:cNvPr>
            <p:cNvSpPr/>
            <p:nvPr/>
          </p:nvSpPr>
          <p:spPr>
            <a:xfrm>
              <a:off x="8660546" y="2239499"/>
              <a:ext cx="914400" cy="914400"/>
            </a:xfrm>
            <a:prstGeom prst="ellipse">
              <a:avLst/>
            </a:prstGeom>
            <a:solidFill>
              <a:srgbClr val="74CE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162C11"/>
                  </a:solidFill>
                </a:rPr>
                <a:t>03</a:t>
              </a:r>
            </a:p>
          </p:txBody>
        </p:sp>
        <p:sp>
          <p:nvSpPr>
            <p:cNvPr id="21" name="Isosceles Triangle 13">
              <a:extLst>
                <a:ext uri="{FF2B5EF4-FFF2-40B4-BE49-F238E27FC236}">
                  <a16:creationId xmlns:a16="http://schemas.microsoft.com/office/drawing/2014/main" id="{B3A94FCF-AD5F-4500-6368-71B2A21E3EA5}"/>
                </a:ext>
              </a:extLst>
            </p:cNvPr>
            <p:cNvSpPr/>
            <p:nvPr/>
          </p:nvSpPr>
          <p:spPr>
            <a:xfrm>
              <a:off x="8999874" y="3309773"/>
              <a:ext cx="235745" cy="119227"/>
            </a:xfrm>
            <a:prstGeom prst="triangle">
              <a:avLst/>
            </a:prstGeom>
            <a:solidFill>
              <a:srgbClr val="E4F5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Text Placeholder 7">
            <a:extLst>
              <a:ext uri="{FF2B5EF4-FFF2-40B4-BE49-F238E27FC236}">
                <a16:creationId xmlns:a16="http://schemas.microsoft.com/office/drawing/2014/main" id="{DCB8621A-B403-B272-75A5-48FFAE17E004}"/>
              </a:ext>
            </a:extLst>
          </p:cNvPr>
          <p:cNvSpPr>
            <a:spLocks noGrp="1"/>
          </p:cNvSpPr>
          <p:nvPr>
            <p:ph type="body" sz="quarter" idx="21"/>
          </p:nvPr>
        </p:nvSpPr>
        <p:spPr>
          <a:xfrm>
            <a:off x="495298" y="1060285"/>
            <a:ext cx="10811331" cy="396230"/>
          </a:xfrm>
        </p:spPr>
        <p:txBody>
          <a:bodyPr/>
          <a:lstStyle/>
          <a:p>
            <a:r>
              <a:rPr lang="en-GB" dirty="0"/>
              <a:t>MedComms Experts and NexGen Healthcare Communications have launched as Kinetix Health Group.</a:t>
            </a:r>
            <a:endParaRPr lang="en-US" dirty="0"/>
          </a:p>
        </p:txBody>
      </p:sp>
      <p:sp>
        <p:nvSpPr>
          <p:cNvPr id="11" name="Title 3">
            <a:extLst>
              <a:ext uri="{FF2B5EF4-FFF2-40B4-BE49-F238E27FC236}">
                <a16:creationId xmlns:a16="http://schemas.microsoft.com/office/drawing/2014/main" id="{C82FB691-F22B-90AA-0BDD-B3A51866114A}"/>
              </a:ext>
            </a:extLst>
          </p:cNvPr>
          <p:cNvSpPr>
            <a:spLocks noGrp="1"/>
          </p:cNvSpPr>
          <p:nvPr>
            <p:ph type="title"/>
          </p:nvPr>
        </p:nvSpPr>
        <p:spPr>
          <a:xfrm>
            <a:off x="495298" y="312366"/>
            <a:ext cx="8744394" cy="708360"/>
          </a:xfrm>
        </p:spPr>
        <p:txBody>
          <a:bodyPr/>
          <a:lstStyle/>
          <a:p>
            <a:r>
              <a:rPr lang="en-US" dirty="0"/>
              <a:t>Two Organizations. One Launch.</a:t>
            </a:r>
          </a:p>
        </p:txBody>
      </p:sp>
    </p:spTree>
    <p:extLst>
      <p:ext uri="{BB962C8B-B14F-4D97-AF65-F5344CB8AC3E}">
        <p14:creationId xmlns:p14="http://schemas.microsoft.com/office/powerpoint/2010/main" val="27607134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EFE4AC-D827-B31B-0F78-AA7ED485B068}"/>
            </a:ext>
          </a:extLst>
        </p:cNvPr>
        <p:cNvGrpSpPr/>
        <p:nvPr/>
      </p:nvGrpSpPr>
      <p:grpSpPr>
        <a:xfrm>
          <a:off x="0" y="0"/>
          <a:ext cx="0" cy="0"/>
          <a:chOff x="0" y="0"/>
          <a:chExt cx="0" cy="0"/>
        </a:xfrm>
      </p:grpSpPr>
      <p:sp>
        <p:nvSpPr>
          <p:cNvPr id="50" name="Rounded Rectangle 49">
            <a:extLst>
              <a:ext uri="{FF2B5EF4-FFF2-40B4-BE49-F238E27FC236}">
                <a16:creationId xmlns:a16="http://schemas.microsoft.com/office/drawing/2014/main" id="{3D0A9117-7559-C593-FE0F-243B9F51D88A}"/>
              </a:ext>
            </a:extLst>
          </p:cNvPr>
          <p:cNvSpPr/>
          <p:nvPr/>
        </p:nvSpPr>
        <p:spPr>
          <a:xfrm>
            <a:off x="1675505" y="1767222"/>
            <a:ext cx="4311729" cy="1958190"/>
          </a:xfrm>
          <a:prstGeom prst="roundRect">
            <a:avLst>
              <a:gd name="adj" fmla="val 9059"/>
            </a:avLst>
          </a:prstGeom>
          <a:solidFill>
            <a:srgbClr val="E4F5E0"/>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r>
              <a:rPr lang="en-US" sz="4000" b="1" dirty="0">
                <a:solidFill>
                  <a:srgbClr val="74CE73"/>
                </a:solidFill>
              </a:rPr>
              <a:t>1</a:t>
            </a:r>
          </a:p>
          <a:p>
            <a:pPr>
              <a:spcAft>
                <a:spcPts val="600"/>
              </a:spcAft>
            </a:pPr>
            <a:r>
              <a:rPr lang="en-US" sz="1600" dirty="0">
                <a:solidFill>
                  <a:srgbClr val="162C11"/>
                </a:solidFill>
              </a:rPr>
              <a:t>The People</a:t>
            </a:r>
          </a:p>
          <a:p>
            <a:pPr>
              <a:spcAft>
                <a:spcPts val="600"/>
              </a:spcAft>
            </a:pPr>
            <a:r>
              <a:rPr lang="en-GB" sz="1200" b="1" dirty="0">
                <a:solidFill>
                  <a:schemeClr val="tx1"/>
                </a:solidFill>
              </a:rPr>
              <a:t>SAME TEAM, SAME CONTACTS</a:t>
            </a:r>
            <a:endParaRPr lang="en-US" sz="1200" b="1" dirty="0">
              <a:solidFill>
                <a:schemeClr val="tx1"/>
              </a:solidFill>
            </a:endParaRPr>
          </a:p>
          <a:p>
            <a:r>
              <a:rPr lang="en-GB" sz="1200" dirty="0">
                <a:solidFill>
                  <a:schemeClr val="tx1"/>
                </a:solidFill>
              </a:rPr>
              <a:t>Same team, same day-to-day contacts. The people, the work and the standards you rely on continue exactly as they are.</a:t>
            </a:r>
            <a:endParaRPr lang="en-US" sz="1200" dirty="0">
              <a:solidFill>
                <a:schemeClr val="tx1"/>
              </a:solidFill>
            </a:endParaRPr>
          </a:p>
        </p:txBody>
      </p:sp>
      <p:sp>
        <p:nvSpPr>
          <p:cNvPr id="54" name="Rounded Rectangle 53">
            <a:extLst>
              <a:ext uri="{FF2B5EF4-FFF2-40B4-BE49-F238E27FC236}">
                <a16:creationId xmlns:a16="http://schemas.microsoft.com/office/drawing/2014/main" id="{F4D5B772-D3AA-FB43-A8A0-2070295C33A6}"/>
              </a:ext>
            </a:extLst>
          </p:cNvPr>
          <p:cNvSpPr/>
          <p:nvPr/>
        </p:nvSpPr>
        <p:spPr>
          <a:xfrm>
            <a:off x="6096000" y="1767222"/>
            <a:ext cx="4311729" cy="1958190"/>
          </a:xfrm>
          <a:prstGeom prst="roundRect">
            <a:avLst>
              <a:gd name="adj" fmla="val 9059"/>
            </a:avLst>
          </a:prstGeom>
          <a:solidFill>
            <a:srgbClr val="E4F5E0"/>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r>
              <a:rPr lang="en-US" sz="4000" b="1" dirty="0">
                <a:solidFill>
                  <a:srgbClr val="74CE73"/>
                </a:solidFill>
              </a:rPr>
              <a:t>2</a:t>
            </a:r>
          </a:p>
          <a:p>
            <a:pPr>
              <a:spcAft>
                <a:spcPts val="600"/>
              </a:spcAft>
            </a:pPr>
            <a:r>
              <a:rPr lang="en-US" sz="1600" dirty="0">
                <a:solidFill>
                  <a:srgbClr val="162C11"/>
                </a:solidFill>
              </a:rPr>
              <a:t>The Work</a:t>
            </a:r>
          </a:p>
          <a:p>
            <a:pPr>
              <a:spcAft>
                <a:spcPts val="600"/>
              </a:spcAft>
            </a:pPr>
            <a:r>
              <a:rPr lang="en-GB" sz="1200" b="1" dirty="0">
                <a:solidFill>
                  <a:schemeClr val="tx1"/>
                </a:solidFill>
              </a:rPr>
              <a:t>NOTHING IN FLIGHT CHANGES</a:t>
            </a:r>
            <a:endParaRPr lang="en-US" sz="1200" b="1" dirty="0">
              <a:solidFill>
                <a:schemeClr val="tx1"/>
              </a:solidFill>
            </a:endParaRPr>
          </a:p>
          <a:p>
            <a:r>
              <a:rPr lang="en-GB" sz="1200" dirty="0">
                <a:solidFill>
                  <a:schemeClr val="tx1"/>
                </a:solidFill>
              </a:rPr>
              <a:t>Everything currently in progress continues as planned. Nothing in flight changes because of this.</a:t>
            </a:r>
          </a:p>
        </p:txBody>
      </p:sp>
      <p:sp>
        <p:nvSpPr>
          <p:cNvPr id="56" name="Rounded Rectangle 55">
            <a:extLst>
              <a:ext uri="{FF2B5EF4-FFF2-40B4-BE49-F238E27FC236}">
                <a16:creationId xmlns:a16="http://schemas.microsoft.com/office/drawing/2014/main" id="{A17F636F-674E-E8C1-B191-7C1755DCD2F3}"/>
              </a:ext>
            </a:extLst>
          </p:cNvPr>
          <p:cNvSpPr/>
          <p:nvPr/>
        </p:nvSpPr>
        <p:spPr>
          <a:xfrm>
            <a:off x="1675505" y="3829152"/>
            <a:ext cx="4311729" cy="1958190"/>
          </a:xfrm>
          <a:prstGeom prst="roundRect">
            <a:avLst>
              <a:gd name="adj" fmla="val 9059"/>
            </a:avLst>
          </a:prstGeom>
          <a:solidFill>
            <a:srgbClr val="E4F5E0"/>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r>
              <a:rPr lang="en-US" sz="4000" b="1" dirty="0">
                <a:solidFill>
                  <a:srgbClr val="74CE73"/>
                </a:solidFill>
              </a:rPr>
              <a:t>3</a:t>
            </a:r>
          </a:p>
          <a:p>
            <a:pPr>
              <a:spcAft>
                <a:spcPts val="600"/>
              </a:spcAft>
            </a:pPr>
            <a:r>
              <a:rPr lang="en-US" sz="1600" dirty="0">
                <a:solidFill>
                  <a:srgbClr val="162C11"/>
                </a:solidFill>
              </a:rPr>
              <a:t>The Contracts</a:t>
            </a:r>
          </a:p>
          <a:p>
            <a:pPr>
              <a:spcAft>
                <a:spcPts val="600"/>
              </a:spcAft>
            </a:pPr>
            <a:r>
              <a:rPr lang="en-GB" sz="1200" b="1" dirty="0">
                <a:solidFill>
                  <a:schemeClr val="tx1"/>
                </a:solidFill>
              </a:rPr>
              <a:t>NO CHANGE TO AGREEMENTS</a:t>
            </a:r>
            <a:endParaRPr lang="en-US" sz="1200" b="1" dirty="0">
              <a:solidFill>
                <a:schemeClr val="tx1"/>
              </a:solidFill>
            </a:endParaRPr>
          </a:p>
          <a:p>
            <a:r>
              <a:rPr lang="en-GB" sz="1200" dirty="0">
                <a:solidFill>
                  <a:schemeClr val="tx1"/>
                </a:solidFill>
              </a:rPr>
              <a:t>No changes to existing agreements, scope or pricing as a direct result of this — anything that does change comes through the normal account conversation.</a:t>
            </a:r>
          </a:p>
        </p:txBody>
      </p:sp>
      <p:sp>
        <p:nvSpPr>
          <p:cNvPr id="57" name="Rounded Rectangle 56">
            <a:extLst>
              <a:ext uri="{FF2B5EF4-FFF2-40B4-BE49-F238E27FC236}">
                <a16:creationId xmlns:a16="http://schemas.microsoft.com/office/drawing/2014/main" id="{F97A4D99-BCE2-4B68-0527-5E18A6BFD78E}"/>
              </a:ext>
            </a:extLst>
          </p:cNvPr>
          <p:cNvSpPr/>
          <p:nvPr/>
        </p:nvSpPr>
        <p:spPr>
          <a:xfrm>
            <a:off x="6096000" y="3829152"/>
            <a:ext cx="4311729" cy="1958190"/>
          </a:xfrm>
          <a:prstGeom prst="roundRect">
            <a:avLst>
              <a:gd name="adj" fmla="val 9059"/>
            </a:avLst>
          </a:prstGeom>
          <a:solidFill>
            <a:srgbClr val="E4F5E0"/>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r>
              <a:rPr lang="en-US" sz="4000" b="1" dirty="0">
                <a:solidFill>
                  <a:srgbClr val="74CE73"/>
                </a:solidFill>
              </a:rPr>
              <a:t>4</a:t>
            </a:r>
          </a:p>
          <a:p>
            <a:pPr>
              <a:spcAft>
                <a:spcPts val="600"/>
              </a:spcAft>
            </a:pPr>
            <a:r>
              <a:rPr lang="en-US" sz="1600" dirty="0">
                <a:solidFill>
                  <a:srgbClr val="162C11"/>
                </a:solidFill>
              </a:rPr>
              <a:t>What Changes</a:t>
            </a:r>
          </a:p>
          <a:p>
            <a:pPr>
              <a:spcAft>
                <a:spcPts val="600"/>
              </a:spcAft>
            </a:pPr>
            <a:r>
              <a:rPr lang="en-GB" sz="1200" b="1" dirty="0">
                <a:solidFill>
                  <a:schemeClr val="tx1"/>
                </a:solidFill>
              </a:rPr>
              <a:t>THE PLATFORM BEHIND THE WORK</a:t>
            </a:r>
            <a:endParaRPr lang="en-US" sz="1200" b="1" dirty="0">
              <a:solidFill>
                <a:schemeClr val="tx1"/>
              </a:solidFill>
            </a:endParaRPr>
          </a:p>
          <a:p>
            <a:r>
              <a:rPr lang="en-GB" sz="1200" dirty="0">
                <a:solidFill>
                  <a:schemeClr val="tx1"/>
                </a:solidFill>
              </a:rPr>
              <a:t>One connected Communication Model, and more of the tools and expertise we can now bring to your projects.</a:t>
            </a:r>
            <a:endParaRPr lang="en-US" sz="1200" dirty="0">
              <a:solidFill>
                <a:schemeClr val="tx1"/>
              </a:solidFill>
            </a:endParaRPr>
          </a:p>
        </p:txBody>
      </p:sp>
      <p:sp>
        <p:nvSpPr>
          <p:cNvPr id="3" name="TextBox 2">
            <a:extLst>
              <a:ext uri="{FF2B5EF4-FFF2-40B4-BE49-F238E27FC236}">
                <a16:creationId xmlns:a16="http://schemas.microsoft.com/office/drawing/2014/main" id="{4144212E-6F75-0E16-8CCF-4F2FFF968BD2}"/>
              </a:ext>
            </a:extLst>
          </p:cNvPr>
          <p:cNvSpPr txBox="1"/>
          <p:nvPr/>
        </p:nvSpPr>
        <p:spPr>
          <a:xfrm>
            <a:off x="1675505" y="6056190"/>
            <a:ext cx="9797856" cy="307777"/>
          </a:xfrm>
          <a:prstGeom prst="rect">
            <a:avLst/>
          </a:prstGeom>
          <a:noFill/>
        </p:spPr>
        <p:txBody>
          <a:bodyPr wrap="square" rtlCol="0">
            <a:spAutoFit/>
          </a:bodyPr>
          <a:lstStyle/>
          <a:p>
            <a:r>
              <a:rPr lang="en-GB" sz="1400" b="1" dirty="0">
                <a:solidFill>
                  <a:srgbClr val="74CE74"/>
                </a:solidFill>
              </a:rPr>
              <a:t>In short:</a:t>
            </a:r>
            <a:r>
              <a:rPr lang="en-GB" sz="1400" dirty="0">
                <a:solidFill>
                  <a:srgbClr val="74CE74"/>
                </a:solidFill>
              </a:rPr>
              <a:t> </a:t>
            </a:r>
            <a:r>
              <a:rPr lang="en-GB" sz="1400" dirty="0"/>
              <a:t>Nothing about how we work together changes. What’s changing is the platform behind it.</a:t>
            </a:r>
          </a:p>
        </p:txBody>
      </p:sp>
      <p:sp>
        <p:nvSpPr>
          <p:cNvPr id="6" name="Text Placeholder 5">
            <a:extLst>
              <a:ext uri="{FF2B5EF4-FFF2-40B4-BE49-F238E27FC236}">
                <a16:creationId xmlns:a16="http://schemas.microsoft.com/office/drawing/2014/main" id="{B7FE2D66-16A9-D486-4767-37828D29B1D3}"/>
              </a:ext>
            </a:extLst>
          </p:cNvPr>
          <p:cNvSpPr>
            <a:spLocks noGrp="1"/>
          </p:cNvSpPr>
          <p:nvPr>
            <p:ph type="body" sz="quarter" idx="21"/>
          </p:nvPr>
        </p:nvSpPr>
        <p:spPr>
          <a:xfrm>
            <a:off x="495298" y="1060285"/>
            <a:ext cx="10912931" cy="396230"/>
          </a:xfrm>
        </p:spPr>
        <p:txBody>
          <a:bodyPr/>
          <a:lstStyle/>
          <a:p>
            <a:r>
              <a:rPr lang="en-GB" dirty="0"/>
              <a:t>Same team, same standards, same commitment to the work. What changes is what stands behind it.</a:t>
            </a:r>
          </a:p>
          <a:p>
            <a:endParaRPr lang="en-US" dirty="0"/>
          </a:p>
        </p:txBody>
      </p:sp>
      <p:sp>
        <p:nvSpPr>
          <p:cNvPr id="9" name="Title 3">
            <a:extLst>
              <a:ext uri="{FF2B5EF4-FFF2-40B4-BE49-F238E27FC236}">
                <a16:creationId xmlns:a16="http://schemas.microsoft.com/office/drawing/2014/main" id="{05DE7216-D8AA-9681-042E-C662C7904046}"/>
              </a:ext>
            </a:extLst>
          </p:cNvPr>
          <p:cNvSpPr>
            <a:spLocks noGrp="1"/>
          </p:cNvSpPr>
          <p:nvPr>
            <p:ph type="title"/>
          </p:nvPr>
        </p:nvSpPr>
        <p:spPr>
          <a:xfrm>
            <a:off x="495298" y="312366"/>
            <a:ext cx="8744394" cy="708360"/>
          </a:xfrm>
        </p:spPr>
        <p:txBody>
          <a:bodyPr/>
          <a:lstStyle/>
          <a:p>
            <a:r>
              <a:rPr lang="en-US" dirty="0"/>
              <a:t>What Stays the Same</a:t>
            </a:r>
          </a:p>
        </p:txBody>
      </p:sp>
    </p:spTree>
    <p:extLst>
      <p:ext uri="{BB962C8B-B14F-4D97-AF65-F5344CB8AC3E}">
        <p14:creationId xmlns:p14="http://schemas.microsoft.com/office/powerpoint/2010/main" val="2656343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9AF8C-803D-B2DB-01E9-7645554DED6E}"/>
            </a:ext>
          </a:extLst>
        </p:cNvPr>
        <p:cNvGrpSpPr/>
        <p:nvPr/>
      </p:nvGrpSpPr>
      <p:grpSpPr>
        <a:xfrm>
          <a:off x="0" y="0"/>
          <a:ext cx="0" cy="0"/>
          <a:chOff x="0" y="0"/>
          <a:chExt cx="0" cy="0"/>
        </a:xfrm>
      </p:grpSpPr>
      <p:cxnSp>
        <p:nvCxnSpPr>
          <p:cNvPr id="55" name="Straight Connector 54">
            <a:extLst>
              <a:ext uri="{FF2B5EF4-FFF2-40B4-BE49-F238E27FC236}">
                <a16:creationId xmlns:a16="http://schemas.microsoft.com/office/drawing/2014/main" id="{C691FBAB-808B-05AB-FF94-A893C524AEF8}"/>
              </a:ext>
            </a:extLst>
          </p:cNvPr>
          <p:cNvCxnSpPr>
            <a:cxnSpLocks/>
          </p:cNvCxnSpPr>
          <p:nvPr/>
        </p:nvCxnSpPr>
        <p:spPr>
          <a:xfrm>
            <a:off x="1525448" y="3848842"/>
            <a:ext cx="9125088" cy="0"/>
          </a:xfrm>
          <a:prstGeom prst="line">
            <a:avLst/>
          </a:prstGeom>
          <a:ln w="0" cap="rnd">
            <a:solidFill>
              <a:srgbClr val="74CE73"/>
            </a:solidFill>
          </a:ln>
        </p:spPr>
        <p:style>
          <a:lnRef idx="1">
            <a:schemeClr val="accent1"/>
          </a:lnRef>
          <a:fillRef idx="0">
            <a:schemeClr val="accent1"/>
          </a:fillRef>
          <a:effectRef idx="0">
            <a:schemeClr val="accent1"/>
          </a:effectRef>
          <a:fontRef idx="minor">
            <a:schemeClr val="tx1"/>
          </a:fontRef>
        </p:style>
      </p:cxnSp>
      <p:sp>
        <p:nvSpPr>
          <p:cNvPr id="43" name="Rounded Rectangle 42">
            <a:extLst>
              <a:ext uri="{FF2B5EF4-FFF2-40B4-BE49-F238E27FC236}">
                <a16:creationId xmlns:a16="http://schemas.microsoft.com/office/drawing/2014/main" id="{A700AC67-AEB9-C3A3-8747-7D13FE2F9C20}"/>
              </a:ext>
            </a:extLst>
          </p:cNvPr>
          <p:cNvSpPr/>
          <p:nvPr/>
        </p:nvSpPr>
        <p:spPr>
          <a:xfrm>
            <a:off x="2780673" y="2111726"/>
            <a:ext cx="1985835" cy="3474235"/>
          </a:xfrm>
          <a:prstGeom prst="roundRect">
            <a:avLst>
              <a:gd name="adj" fmla="val 9059"/>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tIns="182880" rtlCol="0" anchor="t"/>
          <a:lstStyle/>
          <a:p>
            <a:pPr>
              <a:spcAft>
                <a:spcPts val="600"/>
              </a:spcAft>
            </a:pPr>
            <a:r>
              <a:rPr lang="en-US" sz="2400" b="1" dirty="0">
                <a:solidFill>
                  <a:srgbClr val="162C11"/>
                </a:solidFill>
              </a:rPr>
              <a:t>Pillar 02</a:t>
            </a:r>
          </a:p>
          <a:p>
            <a:pPr>
              <a:spcAft>
                <a:spcPts val="600"/>
              </a:spcAft>
            </a:pPr>
            <a:endParaRPr lang="en-US" sz="1200" b="1" dirty="0">
              <a:solidFill>
                <a:srgbClr val="162C11"/>
              </a:solidFill>
            </a:endParaRPr>
          </a:p>
          <a:p>
            <a:pPr>
              <a:spcAft>
                <a:spcPts val="600"/>
              </a:spcAft>
            </a:pPr>
            <a:endParaRPr lang="en-US" sz="1200" b="1" dirty="0">
              <a:solidFill>
                <a:srgbClr val="162C11"/>
              </a:solidFill>
            </a:endParaRPr>
          </a:p>
          <a:p>
            <a:pPr>
              <a:spcAft>
                <a:spcPts val="600"/>
              </a:spcAft>
            </a:pPr>
            <a:r>
              <a:rPr lang="en-US" sz="1200" b="1" dirty="0">
                <a:solidFill>
                  <a:srgbClr val="162C11"/>
                </a:solidFill>
              </a:rPr>
              <a:t>Narrative</a:t>
            </a:r>
            <a:endParaRPr lang="en-US" sz="1200" dirty="0">
              <a:solidFill>
                <a:srgbClr val="162C11"/>
              </a:solidFill>
            </a:endParaRPr>
          </a:p>
          <a:p>
            <a:r>
              <a:rPr lang="en-US" sz="1100" dirty="0">
                <a:solidFill>
                  <a:srgbClr val="1E3D18"/>
                </a:solidFill>
                <a:ea typeface="Nunito Sans" pitchFamily="34" charset="-122"/>
                <a:cs typeface="Nunito Sans" pitchFamily="34" charset="-120"/>
              </a:rPr>
              <a:t>We don't create messaging. We engineer audience-specific narrative systems, using real-life data to define distinct audience profiles and build fit-for-purpose narrative strategies — so communication is relevant, usable, and applied.</a:t>
            </a:r>
            <a:endParaRPr lang="en-US" sz="1100" dirty="0"/>
          </a:p>
        </p:txBody>
      </p:sp>
      <p:sp>
        <p:nvSpPr>
          <p:cNvPr id="44" name="Rounded Rectangle 43">
            <a:extLst>
              <a:ext uri="{FF2B5EF4-FFF2-40B4-BE49-F238E27FC236}">
                <a16:creationId xmlns:a16="http://schemas.microsoft.com/office/drawing/2014/main" id="{16CF9512-E3C3-F612-D316-2485D5373521}"/>
              </a:ext>
            </a:extLst>
          </p:cNvPr>
          <p:cNvSpPr/>
          <p:nvPr/>
        </p:nvSpPr>
        <p:spPr>
          <a:xfrm>
            <a:off x="5060577" y="2111726"/>
            <a:ext cx="1985835" cy="3474225"/>
          </a:xfrm>
          <a:prstGeom prst="roundRect">
            <a:avLst>
              <a:gd name="adj" fmla="val 9059"/>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tIns="182880" rtlCol="0" anchor="t"/>
          <a:lstStyle/>
          <a:p>
            <a:pPr>
              <a:spcAft>
                <a:spcPts val="600"/>
              </a:spcAft>
            </a:pPr>
            <a:r>
              <a:rPr lang="en-US" sz="2400" b="1" dirty="0">
                <a:solidFill>
                  <a:srgbClr val="162C11"/>
                </a:solidFill>
              </a:rPr>
              <a:t>Pillar 03</a:t>
            </a:r>
          </a:p>
          <a:p>
            <a:pPr>
              <a:spcAft>
                <a:spcPts val="600"/>
              </a:spcAft>
            </a:pPr>
            <a:endParaRPr lang="en-US" sz="1200" b="1" dirty="0">
              <a:solidFill>
                <a:srgbClr val="162C11"/>
              </a:solidFill>
            </a:endParaRPr>
          </a:p>
          <a:p>
            <a:pPr>
              <a:spcAft>
                <a:spcPts val="600"/>
              </a:spcAft>
            </a:pPr>
            <a:endParaRPr lang="en-US" sz="1200" b="1" dirty="0">
              <a:solidFill>
                <a:srgbClr val="162C11"/>
              </a:solidFill>
            </a:endParaRPr>
          </a:p>
          <a:p>
            <a:pPr>
              <a:spcAft>
                <a:spcPts val="600"/>
              </a:spcAft>
            </a:pPr>
            <a:r>
              <a:rPr lang="en-US" sz="1200" b="1" dirty="0">
                <a:solidFill>
                  <a:srgbClr val="162C11"/>
                </a:solidFill>
              </a:rPr>
              <a:t>Enablement</a:t>
            </a:r>
          </a:p>
          <a:p>
            <a:r>
              <a:rPr lang="en-US" sz="1100" dirty="0">
                <a:solidFill>
                  <a:srgbClr val="1E3D18"/>
                </a:solidFill>
                <a:ea typeface="Nunito Sans" pitchFamily="34" charset="-122"/>
                <a:cs typeface="Nunito Sans" pitchFamily="34" charset="-120"/>
              </a:rPr>
              <a:t>We don't deliver tools. We build communication-capable organizations through structured training, implementation support, and real-world application. Most agencies deliver content; we ensure adoption.</a:t>
            </a:r>
            <a:endParaRPr lang="en-US" sz="1100" dirty="0"/>
          </a:p>
        </p:txBody>
      </p:sp>
      <p:sp>
        <p:nvSpPr>
          <p:cNvPr id="46" name="Rounded Rectangle 45">
            <a:extLst>
              <a:ext uri="{FF2B5EF4-FFF2-40B4-BE49-F238E27FC236}">
                <a16:creationId xmlns:a16="http://schemas.microsoft.com/office/drawing/2014/main" id="{C5913D53-4933-0425-667A-B507A92C345A}"/>
              </a:ext>
            </a:extLst>
          </p:cNvPr>
          <p:cNvSpPr/>
          <p:nvPr/>
        </p:nvSpPr>
        <p:spPr>
          <a:xfrm>
            <a:off x="7352673" y="2111726"/>
            <a:ext cx="1985835" cy="3474217"/>
          </a:xfrm>
          <a:prstGeom prst="roundRect">
            <a:avLst>
              <a:gd name="adj" fmla="val 9059"/>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tIns="182880" rtlCol="0" anchor="t"/>
          <a:lstStyle/>
          <a:p>
            <a:pPr>
              <a:spcAft>
                <a:spcPts val="600"/>
              </a:spcAft>
            </a:pPr>
            <a:r>
              <a:rPr lang="en-US" sz="2400" b="1" dirty="0">
                <a:solidFill>
                  <a:srgbClr val="162C11"/>
                </a:solidFill>
              </a:rPr>
              <a:t>Pillar 04</a:t>
            </a:r>
          </a:p>
          <a:p>
            <a:pPr>
              <a:spcAft>
                <a:spcPts val="600"/>
              </a:spcAft>
            </a:pPr>
            <a:endParaRPr lang="en-US" sz="1200" b="1" dirty="0">
              <a:solidFill>
                <a:srgbClr val="162C11"/>
              </a:solidFill>
            </a:endParaRPr>
          </a:p>
          <a:p>
            <a:pPr>
              <a:spcAft>
                <a:spcPts val="600"/>
              </a:spcAft>
            </a:pPr>
            <a:endParaRPr lang="en-US" sz="1200" b="1" dirty="0">
              <a:solidFill>
                <a:srgbClr val="162C11"/>
              </a:solidFill>
            </a:endParaRPr>
          </a:p>
          <a:p>
            <a:pPr>
              <a:spcAft>
                <a:spcPts val="600"/>
              </a:spcAft>
            </a:pPr>
            <a:r>
              <a:rPr lang="en-US" sz="1200" b="1" dirty="0">
                <a:solidFill>
                  <a:srgbClr val="162C11"/>
                </a:solidFill>
              </a:rPr>
              <a:t>Engagement</a:t>
            </a:r>
          </a:p>
          <a:p>
            <a:r>
              <a:rPr lang="en-US" sz="1100" dirty="0">
                <a:solidFill>
                  <a:srgbClr val="1E3D18"/>
                </a:solidFill>
                <a:ea typeface="Nunito Sans" pitchFamily="34" charset="-122"/>
                <a:cs typeface="Nunito Sans" pitchFamily="34" charset="-120"/>
              </a:rPr>
              <a:t>We don't build deliverables. We design connected ecosystems that integrate narrative, field engagement, congress, digital platforms, and third-party channels — then drive traffic, align teams, and optimize on real-life data.</a:t>
            </a:r>
            <a:endParaRPr lang="en-US" sz="1100" dirty="0"/>
          </a:p>
        </p:txBody>
      </p:sp>
      <p:sp>
        <p:nvSpPr>
          <p:cNvPr id="47" name="Rounded Rectangle 46">
            <a:extLst>
              <a:ext uri="{FF2B5EF4-FFF2-40B4-BE49-F238E27FC236}">
                <a16:creationId xmlns:a16="http://schemas.microsoft.com/office/drawing/2014/main" id="{5346148F-F3E2-9F1B-D650-3DE8B45DFCA0}"/>
              </a:ext>
            </a:extLst>
          </p:cNvPr>
          <p:cNvSpPr/>
          <p:nvPr/>
        </p:nvSpPr>
        <p:spPr>
          <a:xfrm>
            <a:off x="9620385" y="2111726"/>
            <a:ext cx="1985835" cy="3474237"/>
          </a:xfrm>
          <a:prstGeom prst="roundRect">
            <a:avLst>
              <a:gd name="adj" fmla="val 9059"/>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tIns="182880" rtlCol="0" anchor="t"/>
          <a:lstStyle/>
          <a:p>
            <a:pPr>
              <a:spcAft>
                <a:spcPts val="600"/>
              </a:spcAft>
            </a:pPr>
            <a:r>
              <a:rPr lang="en-US" sz="2400" b="1" dirty="0">
                <a:solidFill>
                  <a:srgbClr val="162C11"/>
                </a:solidFill>
              </a:rPr>
              <a:t>Pillar 05</a:t>
            </a:r>
          </a:p>
          <a:p>
            <a:pPr>
              <a:spcAft>
                <a:spcPts val="600"/>
              </a:spcAft>
            </a:pPr>
            <a:endParaRPr lang="en-US" sz="1200" b="1" dirty="0">
              <a:solidFill>
                <a:srgbClr val="162C11"/>
              </a:solidFill>
            </a:endParaRPr>
          </a:p>
          <a:p>
            <a:pPr>
              <a:spcAft>
                <a:spcPts val="600"/>
              </a:spcAft>
            </a:pPr>
            <a:endParaRPr lang="en-US" sz="1200" b="1" dirty="0">
              <a:solidFill>
                <a:srgbClr val="162C11"/>
              </a:solidFill>
            </a:endParaRPr>
          </a:p>
          <a:p>
            <a:pPr>
              <a:spcAft>
                <a:spcPts val="600"/>
              </a:spcAft>
            </a:pPr>
            <a:r>
              <a:rPr lang="en-US" sz="1200" b="1" dirty="0">
                <a:solidFill>
                  <a:srgbClr val="162C11"/>
                </a:solidFill>
              </a:rPr>
              <a:t>Intelligence</a:t>
            </a:r>
          </a:p>
          <a:p>
            <a:r>
              <a:rPr lang="en-US" sz="1100" dirty="0">
                <a:solidFill>
                  <a:srgbClr val="1E3D18"/>
                </a:solidFill>
                <a:ea typeface="Nunito Sans" pitchFamily="34" charset="-122"/>
                <a:cs typeface="Nunito Sans" pitchFamily="34" charset="-120"/>
              </a:rPr>
              <a:t>We don't stop at views and clicks. We combine engagement data, behavioral signals, and insight capture to understand how communication is received, interpreted, and applied — linking communication to understanding, behavior, and scientific adoption.</a:t>
            </a:r>
            <a:endParaRPr lang="en-US" sz="1100" dirty="0"/>
          </a:p>
        </p:txBody>
      </p:sp>
      <p:sp>
        <p:nvSpPr>
          <p:cNvPr id="40" name="Rounded Rectangle 39">
            <a:extLst>
              <a:ext uri="{FF2B5EF4-FFF2-40B4-BE49-F238E27FC236}">
                <a16:creationId xmlns:a16="http://schemas.microsoft.com/office/drawing/2014/main" id="{E53E52A1-8AE1-338D-C622-4C8CF7FB3177}"/>
              </a:ext>
            </a:extLst>
          </p:cNvPr>
          <p:cNvSpPr/>
          <p:nvPr/>
        </p:nvSpPr>
        <p:spPr>
          <a:xfrm>
            <a:off x="495298" y="2111727"/>
            <a:ext cx="1985835" cy="3474230"/>
          </a:xfrm>
          <a:prstGeom prst="roundRect">
            <a:avLst>
              <a:gd name="adj" fmla="val 9059"/>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tIns="182880" rtlCol="0" anchor="t"/>
          <a:lstStyle/>
          <a:p>
            <a:pPr>
              <a:spcAft>
                <a:spcPts val="600"/>
              </a:spcAft>
            </a:pPr>
            <a:r>
              <a:rPr lang="en-US" sz="2400" b="1" dirty="0">
                <a:solidFill>
                  <a:srgbClr val="162C11"/>
                </a:solidFill>
              </a:rPr>
              <a:t>Pillar 01</a:t>
            </a:r>
          </a:p>
          <a:p>
            <a:pPr>
              <a:spcAft>
                <a:spcPts val="600"/>
              </a:spcAft>
            </a:pPr>
            <a:endParaRPr lang="en-US" sz="1200" b="1" dirty="0">
              <a:solidFill>
                <a:srgbClr val="162C11"/>
              </a:solidFill>
            </a:endParaRPr>
          </a:p>
          <a:p>
            <a:pPr>
              <a:spcAft>
                <a:spcPts val="600"/>
              </a:spcAft>
            </a:pPr>
            <a:endParaRPr lang="en-US" sz="1200" b="1" dirty="0">
              <a:solidFill>
                <a:srgbClr val="162C11"/>
              </a:solidFill>
            </a:endParaRPr>
          </a:p>
          <a:p>
            <a:pPr>
              <a:spcAft>
                <a:spcPts val="600"/>
              </a:spcAft>
            </a:pPr>
            <a:r>
              <a:rPr lang="en-US" sz="1200" b="1" dirty="0">
                <a:solidFill>
                  <a:srgbClr val="162C11"/>
                </a:solidFill>
              </a:rPr>
              <a:t>Diagnosis</a:t>
            </a:r>
          </a:p>
          <a:p>
            <a:r>
              <a:rPr lang="en-GB" sz="1100" dirty="0">
                <a:solidFill>
                  <a:srgbClr val="162C11"/>
                </a:solidFill>
              </a:rPr>
              <a:t>We don’t start with assumptions. We uncover the real audience, system or communication problem — identifying what is getting in the way and why. This ensures the strategy addresses the root cause, not just the initial brief.</a:t>
            </a:r>
            <a:endParaRPr lang="en-US" sz="1100" dirty="0">
              <a:solidFill>
                <a:srgbClr val="162C11"/>
              </a:solidFill>
            </a:endParaRPr>
          </a:p>
        </p:txBody>
      </p:sp>
      <p:sp>
        <p:nvSpPr>
          <p:cNvPr id="8" name="TextBox 7">
            <a:extLst>
              <a:ext uri="{FF2B5EF4-FFF2-40B4-BE49-F238E27FC236}">
                <a16:creationId xmlns:a16="http://schemas.microsoft.com/office/drawing/2014/main" id="{8611E591-D431-25B2-90BC-08FB0931A842}"/>
              </a:ext>
            </a:extLst>
          </p:cNvPr>
          <p:cNvSpPr txBox="1"/>
          <p:nvPr/>
        </p:nvSpPr>
        <p:spPr>
          <a:xfrm>
            <a:off x="466821" y="6017336"/>
            <a:ext cx="11258358" cy="461665"/>
          </a:xfrm>
          <a:prstGeom prst="rect">
            <a:avLst/>
          </a:prstGeom>
          <a:noFill/>
        </p:spPr>
        <p:txBody>
          <a:bodyPr wrap="square" lIns="0" rtlCol="0">
            <a:spAutoFit/>
          </a:bodyPr>
          <a:lstStyle/>
          <a:p>
            <a:pPr algn="ctr"/>
            <a:r>
              <a:rPr lang="en-US" sz="2400" dirty="0">
                <a:ea typeface="Arial" pitchFamily="34" charset="-122"/>
                <a:cs typeface="Arial" pitchFamily="34" charset="-120"/>
              </a:rPr>
              <a:t>Five </a:t>
            </a:r>
            <a:r>
              <a:rPr lang="en-US" sz="2400" b="1" dirty="0">
                <a:ea typeface="Arial" pitchFamily="34" charset="-122"/>
                <a:cs typeface="Arial" pitchFamily="34" charset="-120"/>
              </a:rPr>
              <a:t>connected</a:t>
            </a:r>
            <a:r>
              <a:rPr lang="en-US" sz="2400" dirty="0">
                <a:ea typeface="Arial" pitchFamily="34" charset="-122"/>
                <a:cs typeface="Arial" pitchFamily="34" charset="-120"/>
              </a:rPr>
              <a:t> pillars </a:t>
            </a:r>
            <a:r>
              <a:rPr lang="en-US" sz="2400" dirty="0">
                <a:solidFill>
                  <a:srgbClr val="74CE74"/>
                </a:solidFill>
                <a:ea typeface="Arial" pitchFamily="34" charset="-122"/>
                <a:cs typeface="Arial" pitchFamily="34" charset="-120"/>
              </a:rPr>
              <a:t>— not five </a:t>
            </a:r>
            <a:r>
              <a:rPr lang="en-US" sz="2400" b="1" dirty="0">
                <a:solidFill>
                  <a:srgbClr val="74CE74"/>
                </a:solidFill>
                <a:ea typeface="Arial" pitchFamily="34" charset="-122"/>
                <a:cs typeface="Arial" pitchFamily="34" charset="-120"/>
              </a:rPr>
              <a:t>disconnected</a:t>
            </a:r>
            <a:r>
              <a:rPr lang="en-US" sz="2400" dirty="0">
                <a:solidFill>
                  <a:srgbClr val="74CE74"/>
                </a:solidFill>
                <a:ea typeface="Arial" pitchFamily="34" charset="-122"/>
                <a:cs typeface="Arial" pitchFamily="34" charset="-120"/>
              </a:rPr>
              <a:t> services.</a:t>
            </a:r>
            <a:endParaRPr lang="en-US" sz="2400" dirty="0">
              <a:solidFill>
                <a:srgbClr val="74CE74"/>
              </a:solidFill>
            </a:endParaRPr>
          </a:p>
        </p:txBody>
      </p:sp>
      <p:sp>
        <p:nvSpPr>
          <p:cNvPr id="12" name="Text Placeholder 11">
            <a:extLst>
              <a:ext uri="{FF2B5EF4-FFF2-40B4-BE49-F238E27FC236}">
                <a16:creationId xmlns:a16="http://schemas.microsoft.com/office/drawing/2014/main" id="{3C95051A-17EC-A131-666E-ACB7542038B6}"/>
              </a:ext>
            </a:extLst>
          </p:cNvPr>
          <p:cNvSpPr>
            <a:spLocks noGrp="1"/>
          </p:cNvSpPr>
          <p:nvPr>
            <p:ph type="body" sz="quarter" idx="21"/>
          </p:nvPr>
        </p:nvSpPr>
        <p:spPr>
          <a:xfrm>
            <a:off x="507998" y="998482"/>
            <a:ext cx="7141739" cy="681851"/>
          </a:xfrm>
        </p:spPr>
        <p:txBody>
          <a:bodyPr/>
          <a:lstStyle/>
          <a:p>
            <a:r>
              <a:rPr lang="en-US" sz="1600" b="0" dirty="0">
                <a:solidFill>
                  <a:srgbClr val="1E3D18"/>
                </a:solidFill>
                <a:ea typeface="Nunito Sans" pitchFamily="34" charset="-122"/>
                <a:cs typeface="Nunito Sans" pitchFamily="34" charset="-120"/>
              </a:rPr>
              <a:t>The framework powering the next generation of scientific communication developed and delivered by Kinetix Health Group. Five interconnected pillars, each reinforcing the others, with AI embedded across all five.</a:t>
            </a:r>
            <a:endParaRPr lang="en-US" sz="1600" b="0" dirty="0"/>
          </a:p>
        </p:txBody>
      </p:sp>
      <p:sp>
        <p:nvSpPr>
          <p:cNvPr id="16" name="Title 9">
            <a:extLst>
              <a:ext uri="{FF2B5EF4-FFF2-40B4-BE49-F238E27FC236}">
                <a16:creationId xmlns:a16="http://schemas.microsoft.com/office/drawing/2014/main" id="{BFBC6E59-8F9E-0851-5E85-E85522D660A5}"/>
              </a:ext>
            </a:extLst>
          </p:cNvPr>
          <p:cNvSpPr>
            <a:spLocks noGrp="1"/>
          </p:cNvSpPr>
          <p:nvPr>
            <p:ph type="title"/>
          </p:nvPr>
        </p:nvSpPr>
        <p:spPr>
          <a:xfrm>
            <a:off x="495298" y="312366"/>
            <a:ext cx="8744394" cy="708360"/>
          </a:xfrm>
        </p:spPr>
        <p:txBody>
          <a:bodyPr/>
          <a:lstStyle/>
          <a:p>
            <a:r>
              <a:rPr lang="en-US" dirty="0"/>
              <a:t>The Kinetix Communication Model</a:t>
            </a:r>
          </a:p>
        </p:txBody>
      </p:sp>
      <p:cxnSp>
        <p:nvCxnSpPr>
          <p:cNvPr id="6" name="Straight Connector 5">
            <a:extLst>
              <a:ext uri="{FF2B5EF4-FFF2-40B4-BE49-F238E27FC236}">
                <a16:creationId xmlns:a16="http://schemas.microsoft.com/office/drawing/2014/main" id="{4ABE0D8A-1A36-2AD1-8F79-69A7A225177E}"/>
              </a:ext>
            </a:extLst>
          </p:cNvPr>
          <p:cNvCxnSpPr/>
          <p:nvPr/>
        </p:nvCxnSpPr>
        <p:spPr>
          <a:xfrm>
            <a:off x="635000" y="2730500"/>
            <a:ext cx="1663700" cy="0"/>
          </a:xfrm>
          <a:prstGeom prst="line">
            <a:avLst/>
          </a:prstGeom>
          <a:ln>
            <a:solidFill>
              <a:srgbClr val="74CE74"/>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7B8C8A9-0492-8DE9-EED7-4FD2F3F17688}"/>
              </a:ext>
            </a:extLst>
          </p:cNvPr>
          <p:cNvCxnSpPr/>
          <p:nvPr/>
        </p:nvCxnSpPr>
        <p:spPr>
          <a:xfrm>
            <a:off x="2921000" y="2730500"/>
            <a:ext cx="1663700" cy="0"/>
          </a:xfrm>
          <a:prstGeom prst="line">
            <a:avLst/>
          </a:prstGeom>
          <a:ln>
            <a:solidFill>
              <a:srgbClr val="74CE74"/>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B574A1F-ABE0-C116-3814-676800EA7633}"/>
              </a:ext>
            </a:extLst>
          </p:cNvPr>
          <p:cNvCxnSpPr/>
          <p:nvPr/>
        </p:nvCxnSpPr>
        <p:spPr>
          <a:xfrm>
            <a:off x="5194300" y="2730500"/>
            <a:ext cx="1663700" cy="0"/>
          </a:xfrm>
          <a:prstGeom prst="line">
            <a:avLst/>
          </a:prstGeom>
          <a:ln>
            <a:solidFill>
              <a:srgbClr val="74CE74"/>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1D5AA13-28A9-9B09-CEF1-27C4D98DB360}"/>
              </a:ext>
            </a:extLst>
          </p:cNvPr>
          <p:cNvCxnSpPr/>
          <p:nvPr/>
        </p:nvCxnSpPr>
        <p:spPr>
          <a:xfrm>
            <a:off x="7480300" y="2730500"/>
            <a:ext cx="1663700" cy="0"/>
          </a:xfrm>
          <a:prstGeom prst="line">
            <a:avLst/>
          </a:prstGeom>
          <a:ln>
            <a:solidFill>
              <a:srgbClr val="74CE74"/>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7E70F63-9D0F-7243-5938-694E21341053}"/>
              </a:ext>
            </a:extLst>
          </p:cNvPr>
          <p:cNvCxnSpPr/>
          <p:nvPr/>
        </p:nvCxnSpPr>
        <p:spPr>
          <a:xfrm>
            <a:off x="9791700" y="2730500"/>
            <a:ext cx="1663700" cy="0"/>
          </a:xfrm>
          <a:prstGeom prst="line">
            <a:avLst/>
          </a:prstGeom>
          <a:ln>
            <a:solidFill>
              <a:srgbClr val="74CE74"/>
            </a:solidFill>
          </a:ln>
        </p:spPr>
        <p:style>
          <a:lnRef idx="1">
            <a:schemeClr val="accent1"/>
          </a:lnRef>
          <a:fillRef idx="0">
            <a:schemeClr val="accent1"/>
          </a:fillRef>
          <a:effectRef idx="0">
            <a:schemeClr val="accent1"/>
          </a:effectRef>
          <a:fontRef idx="minor">
            <a:schemeClr val="tx1"/>
          </a:fontRef>
        </p:style>
      </p:cxnSp>
      <p:pic>
        <p:nvPicPr>
          <p:cNvPr id="18" name="Graphic 17">
            <a:extLst>
              <a:ext uri="{FF2B5EF4-FFF2-40B4-BE49-F238E27FC236}">
                <a16:creationId xmlns:a16="http://schemas.microsoft.com/office/drawing/2014/main" id="{2DDCB811-B82C-FBCC-F686-7C625AD697F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5000" y="2869795"/>
            <a:ext cx="406400" cy="406400"/>
          </a:xfrm>
          <a:prstGeom prst="rect">
            <a:avLst/>
          </a:prstGeom>
        </p:spPr>
      </p:pic>
      <p:pic>
        <p:nvPicPr>
          <p:cNvPr id="20" name="Graphic 19">
            <a:extLst>
              <a:ext uri="{FF2B5EF4-FFF2-40B4-BE49-F238E27FC236}">
                <a16:creationId xmlns:a16="http://schemas.microsoft.com/office/drawing/2014/main" id="{7AE52650-9626-5224-8CA9-6EEA9B6F7F2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20999" y="2900771"/>
            <a:ext cx="382379" cy="382379"/>
          </a:xfrm>
          <a:prstGeom prst="rect">
            <a:avLst/>
          </a:prstGeom>
        </p:spPr>
      </p:pic>
      <p:pic>
        <p:nvPicPr>
          <p:cNvPr id="22" name="Graphic 21">
            <a:extLst>
              <a:ext uri="{FF2B5EF4-FFF2-40B4-BE49-F238E27FC236}">
                <a16:creationId xmlns:a16="http://schemas.microsoft.com/office/drawing/2014/main" id="{6F9184BE-A473-ADE8-9568-A55850F685A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160847" y="2895245"/>
            <a:ext cx="410207" cy="410207"/>
          </a:xfrm>
          <a:prstGeom prst="rect">
            <a:avLst/>
          </a:prstGeom>
        </p:spPr>
      </p:pic>
      <p:pic>
        <p:nvPicPr>
          <p:cNvPr id="24" name="Graphic 23">
            <a:extLst>
              <a:ext uri="{FF2B5EF4-FFF2-40B4-BE49-F238E27FC236}">
                <a16:creationId xmlns:a16="http://schemas.microsoft.com/office/drawing/2014/main" id="{291BFA70-0634-1B52-1159-D72655FC8D9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480300" y="2885987"/>
            <a:ext cx="410206" cy="410206"/>
          </a:xfrm>
          <a:prstGeom prst="rect">
            <a:avLst/>
          </a:prstGeom>
        </p:spPr>
      </p:pic>
      <p:pic>
        <p:nvPicPr>
          <p:cNvPr id="26" name="Graphic 25">
            <a:extLst>
              <a:ext uri="{FF2B5EF4-FFF2-40B4-BE49-F238E27FC236}">
                <a16:creationId xmlns:a16="http://schemas.microsoft.com/office/drawing/2014/main" id="{605CEFEB-5C9B-0877-2539-EEF591774F7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732619" y="2903248"/>
            <a:ext cx="406400" cy="406400"/>
          </a:xfrm>
          <a:prstGeom prst="rect">
            <a:avLst/>
          </a:prstGeom>
        </p:spPr>
      </p:pic>
      <p:cxnSp>
        <p:nvCxnSpPr>
          <p:cNvPr id="3" name="Elbow Connector 2">
            <a:extLst>
              <a:ext uri="{FF2B5EF4-FFF2-40B4-BE49-F238E27FC236}">
                <a16:creationId xmlns:a16="http://schemas.microsoft.com/office/drawing/2014/main" id="{7B0AABA1-DA81-04F9-95CC-BE99EEECDBEA}"/>
              </a:ext>
            </a:extLst>
          </p:cNvPr>
          <p:cNvCxnSpPr>
            <a:stCxn id="47" idx="2"/>
            <a:endCxn id="43" idx="2"/>
          </p:cNvCxnSpPr>
          <p:nvPr/>
        </p:nvCxnSpPr>
        <p:spPr>
          <a:xfrm rot="5400000" flipH="1">
            <a:off x="7193446" y="2166106"/>
            <a:ext cx="2" cy="6839712"/>
          </a:xfrm>
          <a:prstGeom prst="bentConnector3">
            <a:avLst>
              <a:gd name="adj1" fmla="val -11430000000"/>
            </a:avLst>
          </a:prstGeom>
          <a:ln>
            <a:solidFill>
              <a:srgbClr val="74CE74"/>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1709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687C8-BC1B-0279-00CA-23E01B2A71AE}"/>
              </a:ext>
            </a:extLst>
          </p:cNvPr>
          <p:cNvSpPr>
            <a:spLocks noGrp="1"/>
          </p:cNvSpPr>
          <p:nvPr>
            <p:ph type="title"/>
          </p:nvPr>
        </p:nvSpPr>
        <p:spPr>
          <a:xfrm>
            <a:off x="465090" y="2668124"/>
            <a:ext cx="5788954" cy="1521752"/>
          </a:xfrm>
        </p:spPr>
        <p:txBody>
          <a:bodyPr>
            <a:noAutofit/>
          </a:bodyPr>
          <a:lstStyle/>
          <a:p>
            <a:pPr>
              <a:spcBef>
                <a:spcPts val="100"/>
              </a:spcBef>
              <a:spcAft>
                <a:spcPts val="100"/>
              </a:spcAft>
            </a:pPr>
            <a:r>
              <a:rPr lang="en-US" sz="3200" spc="-150" dirty="0">
                <a:solidFill>
                  <a:srgbClr val="162C11"/>
                </a:solidFill>
                <a:cs typeface="Arial" panose="020B0604020202020204" pitchFamily="34" charset="0"/>
              </a:rPr>
              <a:t>Now, Over to </a:t>
            </a:r>
            <a:r>
              <a:rPr lang="en-US" sz="3200" b="1" spc="-150" dirty="0">
                <a:solidFill>
                  <a:srgbClr val="74CE74"/>
                </a:solidFill>
                <a:cs typeface="Arial" panose="020B0604020202020204" pitchFamily="34" charset="0"/>
              </a:rPr>
              <a:t>You</a:t>
            </a:r>
          </a:p>
        </p:txBody>
      </p:sp>
      <p:sp>
        <p:nvSpPr>
          <p:cNvPr id="3" name="TextBox 2">
            <a:extLst>
              <a:ext uri="{FF2B5EF4-FFF2-40B4-BE49-F238E27FC236}">
                <a16:creationId xmlns:a16="http://schemas.microsoft.com/office/drawing/2014/main" id="{6B6B2FC2-96FC-4F6B-C3B0-E44A4DB0EF4B}"/>
              </a:ext>
            </a:extLst>
          </p:cNvPr>
          <p:cNvSpPr txBox="1"/>
          <p:nvPr/>
        </p:nvSpPr>
        <p:spPr>
          <a:xfrm>
            <a:off x="407634" y="6145281"/>
            <a:ext cx="5448351" cy="290913"/>
          </a:xfrm>
          <a:prstGeom prst="rect">
            <a:avLst/>
          </a:prstGeom>
          <a:noFill/>
        </p:spPr>
        <p:txBody>
          <a:bodyPr wrap="none" rtlCol="0">
            <a:spAutoFit/>
          </a:bodyPr>
          <a:lstStyle/>
          <a:p>
            <a:pPr marL="0" marR="0" lvl="0" indent="0" algn="l" defTabSz="914400" rtl="0" eaLnBrk="1" fontAlgn="auto" latinLnBrk="0" hangingPunct="1">
              <a:lnSpc>
                <a:spcPts val="138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72D12"/>
                </a:solidFill>
                <a:effectLst/>
                <a:uLnTx/>
                <a:uFillTx/>
                <a:latin typeface="Aptos"/>
                <a:ea typeface="+mn-ea"/>
                <a:cs typeface="+mn-cs"/>
              </a:rPr>
              <a:t>We’d rather listen than talk.</a:t>
            </a:r>
          </a:p>
        </p:txBody>
      </p:sp>
      <p:sp>
        <p:nvSpPr>
          <p:cNvPr id="4" name="TextBox 3">
            <a:extLst>
              <a:ext uri="{FF2B5EF4-FFF2-40B4-BE49-F238E27FC236}">
                <a16:creationId xmlns:a16="http://schemas.microsoft.com/office/drawing/2014/main" id="{0B53B7E9-994A-3639-365C-BE48B169BF12}"/>
              </a:ext>
            </a:extLst>
          </p:cNvPr>
          <p:cNvSpPr txBox="1"/>
          <p:nvPr/>
        </p:nvSpPr>
        <p:spPr>
          <a:xfrm>
            <a:off x="407634" y="3673811"/>
            <a:ext cx="4858847" cy="700000"/>
          </a:xfrm>
          <a:prstGeom prst="rect">
            <a:avLst/>
          </a:prstGeom>
          <a:noFill/>
        </p:spPr>
        <p:txBody>
          <a:bodyPr wrap="square" rtlCol="0">
            <a:noAutofit/>
          </a:bodyPr>
          <a:lstStyle/>
          <a:p>
            <a:pPr>
              <a:lnSpc>
                <a:spcPct val="133000"/>
              </a:lnSpc>
            </a:pPr>
            <a:endParaRPr lang="en-US" dirty="0"/>
          </a:p>
        </p:txBody>
      </p:sp>
      <p:pic>
        <p:nvPicPr>
          <p:cNvPr id="5" name="Graphic 4">
            <a:extLst>
              <a:ext uri="{FF2B5EF4-FFF2-40B4-BE49-F238E27FC236}">
                <a16:creationId xmlns:a16="http://schemas.microsoft.com/office/drawing/2014/main" id="{5484301F-BB5C-438A-F991-7BB8C596470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2482804" y="3058241"/>
            <a:ext cx="708505" cy="245899"/>
          </a:xfrm>
          <a:prstGeom prst="rect">
            <a:avLst/>
          </a:prstGeom>
        </p:spPr>
      </p:pic>
    </p:spTree>
    <p:extLst>
      <p:ext uri="{BB962C8B-B14F-4D97-AF65-F5344CB8AC3E}">
        <p14:creationId xmlns:p14="http://schemas.microsoft.com/office/powerpoint/2010/main" val="534421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00065-D62E-1B4C-3EBE-E17B6AB2E0B7}"/>
            </a:ext>
          </a:extLst>
        </p:cNvPr>
        <p:cNvGrpSpPr/>
        <p:nvPr/>
      </p:nvGrpSpPr>
      <p:grpSpPr>
        <a:xfrm>
          <a:off x="0" y="0"/>
          <a:ext cx="0" cy="0"/>
          <a:chOff x="0" y="0"/>
          <a:chExt cx="0" cy="0"/>
        </a:xfrm>
      </p:grpSpPr>
      <p:sp>
        <p:nvSpPr>
          <p:cNvPr id="26" name="Rounded Rectangle 25">
            <a:extLst>
              <a:ext uri="{FF2B5EF4-FFF2-40B4-BE49-F238E27FC236}">
                <a16:creationId xmlns:a16="http://schemas.microsoft.com/office/drawing/2014/main" id="{579F3B8C-3179-C8C6-A61B-E834ADB9FD95}"/>
              </a:ext>
            </a:extLst>
          </p:cNvPr>
          <p:cNvSpPr/>
          <p:nvPr/>
        </p:nvSpPr>
        <p:spPr>
          <a:xfrm>
            <a:off x="508840" y="2650085"/>
            <a:ext cx="2494713" cy="3522115"/>
          </a:xfrm>
          <a:prstGeom prst="roundRect">
            <a:avLst>
              <a:gd name="adj" fmla="val 7483"/>
            </a:avLst>
          </a:prstGeom>
          <a:solidFill>
            <a:srgbClr val="E4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XK"/>
          </a:p>
        </p:txBody>
      </p:sp>
      <p:sp>
        <p:nvSpPr>
          <p:cNvPr id="6" name="TextBox 5">
            <a:extLst>
              <a:ext uri="{FF2B5EF4-FFF2-40B4-BE49-F238E27FC236}">
                <a16:creationId xmlns:a16="http://schemas.microsoft.com/office/drawing/2014/main" id="{537382B8-EF2F-FE85-31AD-2B914788AE80}"/>
              </a:ext>
            </a:extLst>
          </p:cNvPr>
          <p:cNvSpPr txBox="1"/>
          <p:nvPr/>
        </p:nvSpPr>
        <p:spPr>
          <a:xfrm>
            <a:off x="656606" y="4315968"/>
            <a:ext cx="2181960" cy="1107996"/>
          </a:xfrm>
          <a:prstGeom prst="rect">
            <a:avLst/>
          </a:prstGeom>
          <a:noFill/>
        </p:spPr>
        <p:txBody>
          <a:bodyPr wrap="square" rtlCol="0">
            <a:spAutoFit/>
          </a:bodyPr>
          <a:lstStyle/>
          <a:p>
            <a:r>
              <a:rPr lang="en-GB" sz="1100" dirty="0">
                <a:solidFill>
                  <a:srgbClr val="244E1D"/>
                </a:solidFill>
              </a:rPr>
              <a:t>From disconnected digital activity to a joined-up HCP engagement ecosystem that can be orchestrated, governed and measured.</a:t>
            </a:r>
            <a:endParaRPr lang="en-US" sz="1100" dirty="0">
              <a:solidFill>
                <a:srgbClr val="244E1D"/>
              </a:solidFill>
            </a:endParaRPr>
          </a:p>
        </p:txBody>
      </p:sp>
      <p:sp>
        <p:nvSpPr>
          <p:cNvPr id="8" name="TextBox 7">
            <a:extLst>
              <a:ext uri="{FF2B5EF4-FFF2-40B4-BE49-F238E27FC236}">
                <a16:creationId xmlns:a16="http://schemas.microsoft.com/office/drawing/2014/main" id="{74749A47-4C3C-48F3-D17E-8C6AB562D4F0}"/>
              </a:ext>
            </a:extLst>
          </p:cNvPr>
          <p:cNvSpPr txBox="1"/>
          <p:nvPr/>
        </p:nvSpPr>
        <p:spPr>
          <a:xfrm>
            <a:off x="656606" y="3559172"/>
            <a:ext cx="2181960" cy="646331"/>
          </a:xfrm>
          <a:prstGeom prst="rect">
            <a:avLst/>
          </a:prstGeom>
          <a:noFill/>
        </p:spPr>
        <p:txBody>
          <a:bodyPr wrap="square" rtlCol="0">
            <a:spAutoFit/>
          </a:bodyPr>
          <a:lstStyle/>
          <a:p>
            <a:r>
              <a:rPr lang="en-US" dirty="0">
                <a:solidFill>
                  <a:srgbClr val="244E1D"/>
                </a:solidFill>
              </a:rPr>
              <a:t>Digital Engagement Accelerator</a:t>
            </a:r>
          </a:p>
        </p:txBody>
      </p:sp>
      <p:sp>
        <p:nvSpPr>
          <p:cNvPr id="16" name="Rounded Rectangle 15">
            <a:extLst>
              <a:ext uri="{FF2B5EF4-FFF2-40B4-BE49-F238E27FC236}">
                <a16:creationId xmlns:a16="http://schemas.microsoft.com/office/drawing/2014/main" id="{7CACE974-FBEB-B2F4-C85F-F7AFB555F4E4}"/>
              </a:ext>
            </a:extLst>
          </p:cNvPr>
          <p:cNvSpPr/>
          <p:nvPr/>
        </p:nvSpPr>
        <p:spPr>
          <a:xfrm>
            <a:off x="3394043" y="2650085"/>
            <a:ext cx="2494713" cy="3522115"/>
          </a:xfrm>
          <a:prstGeom prst="roundRect">
            <a:avLst>
              <a:gd name="adj" fmla="val 7483"/>
            </a:avLst>
          </a:prstGeom>
          <a:solidFill>
            <a:srgbClr val="E4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XK"/>
          </a:p>
        </p:txBody>
      </p:sp>
      <p:sp>
        <p:nvSpPr>
          <p:cNvPr id="22" name="TextBox 21">
            <a:extLst>
              <a:ext uri="{FF2B5EF4-FFF2-40B4-BE49-F238E27FC236}">
                <a16:creationId xmlns:a16="http://schemas.microsoft.com/office/drawing/2014/main" id="{42083FA4-0082-76E9-4DA4-A50AA3109B4E}"/>
              </a:ext>
            </a:extLst>
          </p:cNvPr>
          <p:cNvSpPr txBox="1"/>
          <p:nvPr/>
        </p:nvSpPr>
        <p:spPr>
          <a:xfrm>
            <a:off x="3541809" y="4146691"/>
            <a:ext cx="2181960" cy="1277273"/>
          </a:xfrm>
          <a:prstGeom prst="rect">
            <a:avLst/>
          </a:prstGeom>
          <a:noFill/>
        </p:spPr>
        <p:txBody>
          <a:bodyPr wrap="square" rtlCol="0">
            <a:spAutoFit/>
          </a:bodyPr>
          <a:lstStyle/>
          <a:p>
            <a:r>
              <a:rPr lang="en-GB" sz="1100" dirty="0">
                <a:solidFill>
                  <a:srgbClr val="244E1D"/>
                </a:solidFill>
              </a:rPr>
              <a:t>From a static response channel to an engagement and intelligence engine that feeds HCP questions back into strategy.</a:t>
            </a:r>
            <a:endParaRPr lang="en-US" sz="1100" dirty="0">
              <a:solidFill>
                <a:srgbClr val="244E1D"/>
              </a:solidFill>
            </a:endParaRPr>
          </a:p>
        </p:txBody>
      </p:sp>
      <p:sp>
        <p:nvSpPr>
          <p:cNvPr id="29" name="TextBox 28">
            <a:extLst>
              <a:ext uri="{FF2B5EF4-FFF2-40B4-BE49-F238E27FC236}">
                <a16:creationId xmlns:a16="http://schemas.microsoft.com/office/drawing/2014/main" id="{F921AB9D-1EDF-43E5-8260-F7BF61928D98}"/>
              </a:ext>
            </a:extLst>
          </p:cNvPr>
          <p:cNvSpPr txBox="1"/>
          <p:nvPr/>
        </p:nvSpPr>
        <p:spPr>
          <a:xfrm>
            <a:off x="3541809" y="3559172"/>
            <a:ext cx="2181960" cy="369332"/>
          </a:xfrm>
          <a:prstGeom prst="rect">
            <a:avLst/>
          </a:prstGeom>
          <a:noFill/>
        </p:spPr>
        <p:txBody>
          <a:bodyPr wrap="square" rtlCol="0">
            <a:spAutoFit/>
          </a:bodyPr>
          <a:lstStyle/>
          <a:p>
            <a:r>
              <a:rPr lang="en-US" dirty="0">
                <a:solidFill>
                  <a:srgbClr val="244E1D"/>
                </a:solidFill>
              </a:rPr>
              <a:t>MedInfo Catalyst</a:t>
            </a:r>
          </a:p>
        </p:txBody>
      </p:sp>
      <p:sp>
        <p:nvSpPr>
          <p:cNvPr id="31" name="Rounded Rectangle 30">
            <a:extLst>
              <a:ext uri="{FF2B5EF4-FFF2-40B4-BE49-F238E27FC236}">
                <a16:creationId xmlns:a16="http://schemas.microsoft.com/office/drawing/2014/main" id="{3D802B89-97F3-27D2-109F-AC52BB14BA4B}"/>
              </a:ext>
            </a:extLst>
          </p:cNvPr>
          <p:cNvSpPr/>
          <p:nvPr/>
        </p:nvSpPr>
        <p:spPr>
          <a:xfrm>
            <a:off x="6252567" y="2650085"/>
            <a:ext cx="2494713" cy="3522115"/>
          </a:xfrm>
          <a:prstGeom prst="roundRect">
            <a:avLst>
              <a:gd name="adj" fmla="val 7483"/>
            </a:avLst>
          </a:prstGeom>
          <a:solidFill>
            <a:srgbClr val="E4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XK"/>
          </a:p>
        </p:txBody>
      </p:sp>
      <p:sp>
        <p:nvSpPr>
          <p:cNvPr id="33" name="TextBox 32">
            <a:extLst>
              <a:ext uri="{FF2B5EF4-FFF2-40B4-BE49-F238E27FC236}">
                <a16:creationId xmlns:a16="http://schemas.microsoft.com/office/drawing/2014/main" id="{E880CB8C-AD75-B1E4-A4E5-6DFC3FD03219}"/>
              </a:ext>
            </a:extLst>
          </p:cNvPr>
          <p:cNvSpPr txBox="1"/>
          <p:nvPr/>
        </p:nvSpPr>
        <p:spPr>
          <a:xfrm>
            <a:off x="6400333" y="4315968"/>
            <a:ext cx="2181960" cy="1107996"/>
          </a:xfrm>
          <a:prstGeom prst="rect">
            <a:avLst/>
          </a:prstGeom>
          <a:noFill/>
        </p:spPr>
        <p:txBody>
          <a:bodyPr wrap="square" rtlCol="0">
            <a:spAutoFit/>
          </a:bodyPr>
          <a:lstStyle/>
          <a:p>
            <a:r>
              <a:rPr lang="en-GB" sz="1100" dirty="0">
                <a:solidFill>
                  <a:srgbClr val="244E1D"/>
                </a:solidFill>
              </a:rPr>
              <a:t>Deep scientific expertise turned into more consistent, confident MSL conversations — with field insight feeding back.</a:t>
            </a:r>
            <a:endParaRPr lang="en-US" sz="1100" dirty="0">
              <a:solidFill>
                <a:srgbClr val="244E1D"/>
              </a:solidFill>
            </a:endParaRPr>
          </a:p>
        </p:txBody>
      </p:sp>
      <p:sp>
        <p:nvSpPr>
          <p:cNvPr id="35" name="TextBox 34">
            <a:extLst>
              <a:ext uri="{FF2B5EF4-FFF2-40B4-BE49-F238E27FC236}">
                <a16:creationId xmlns:a16="http://schemas.microsoft.com/office/drawing/2014/main" id="{1292366A-784F-5779-14D3-E9A69EE20202}"/>
              </a:ext>
            </a:extLst>
          </p:cNvPr>
          <p:cNvSpPr txBox="1"/>
          <p:nvPr/>
        </p:nvSpPr>
        <p:spPr>
          <a:xfrm>
            <a:off x="6400333" y="3559172"/>
            <a:ext cx="2181960" cy="646331"/>
          </a:xfrm>
          <a:prstGeom prst="rect">
            <a:avLst/>
          </a:prstGeom>
          <a:noFill/>
        </p:spPr>
        <p:txBody>
          <a:bodyPr wrap="square" rtlCol="0">
            <a:spAutoFit/>
          </a:bodyPr>
          <a:lstStyle/>
          <a:p>
            <a:r>
              <a:rPr lang="en-US" dirty="0">
                <a:solidFill>
                  <a:srgbClr val="244E1D"/>
                </a:solidFill>
              </a:rPr>
              <a:t>Field Medical Navigator</a:t>
            </a:r>
          </a:p>
        </p:txBody>
      </p:sp>
      <p:sp>
        <p:nvSpPr>
          <p:cNvPr id="37" name="Rounded Rectangle 36">
            <a:extLst>
              <a:ext uri="{FF2B5EF4-FFF2-40B4-BE49-F238E27FC236}">
                <a16:creationId xmlns:a16="http://schemas.microsoft.com/office/drawing/2014/main" id="{F2540B9C-0D0E-9767-B8E9-2BAD4C525189}"/>
              </a:ext>
            </a:extLst>
          </p:cNvPr>
          <p:cNvSpPr/>
          <p:nvPr/>
        </p:nvSpPr>
        <p:spPr>
          <a:xfrm>
            <a:off x="9127602" y="2650085"/>
            <a:ext cx="2494713" cy="3522115"/>
          </a:xfrm>
          <a:prstGeom prst="roundRect">
            <a:avLst>
              <a:gd name="adj" fmla="val 7483"/>
            </a:avLst>
          </a:prstGeom>
          <a:solidFill>
            <a:srgbClr val="E4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XK"/>
          </a:p>
        </p:txBody>
      </p:sp>
      <p:sp>
        <p:nvSpPr>
          <p:cNvPr id="39" name="TextBox 38">
            <a:extLst>
              <a:ext uri="{FF2B5EF4-FFF2-40B4-BE49-F238E27FC236}">
                <a16:creationId xmlns:a16="http://schemas.microsoft.com/office/drawing/2014/main" id="{F234B16B-B6C3-8924-3189-81B58A5CF50C}"/>
              </a:ext>
            </a:extLst>
          </p:cNvPr>
          <p:cNvSpPr txBox="1"/>
          <p:nvPr/>
        </p:nvSpPr>
        <p:spPr>
          <a:xfrm>
            <a:off x="9275368" y="4315968"/>
            <a:ext cx="2181960" cy="769441"/>
          </a:xfrm>
          <a:prstGeom prst="rect">
            <a:avLst/>
          </a:prstGeom>
          <a:noFill/>
        </p:spPr>
        <p:txBody>
          <a:bodyPr wrap="square" rtlCol="0">
            <a:spAutoFit/>
          </a:bodyPr>
          <a:lstStyle/>
          <a:p>
            <a:r>
              <a:rPr lang="en-GB" sz="1100" dirty="0">
                <a:solidFill>
                  <a:srgbClr val="244E1D"/>
                </a:solidFill>
              </a:rPr>
              <a:t>Published evidence turned into MLR-ready content in minutes, not weeks — with human validation built into every step.</a:t>
            </a:r>
            <a:endParaRPr lang="en-US" sz="1100" dirty="0">
              <a:solidFill>
                <a:srgbClr val="244E1D"/>
              </a:solidFill>
            </a:endParaRPr>
          </a:p>
        </p:txBody>
      </p:sp>
      <p:sp>
        <p:nvSpPr>
          <p:cNvPr id="41" name="TextBox 40">
            <a:extLst>
              <a:ext uri="{FF2B5EF4-FFF2-40B4-BE49-F238E27FC236}">
                <a16:creationId xmlns:a16="http://schemas.microsoft.com/office/drawing/2014/main" id="{4620A8E4-261E-7358-2A13-80651FECFC24}"/>
              </a:ext>
            </a:extLst>
          </p:cNvPr>
          <p:cNvSpPr txBox="1"/>
          <p:nvPr/>
        </p:nvSpPr>
        <p:spPr>
          <a:xfrm>
            <a:off x="9275368" y="3559172"/>
            <a:ext cx="2181960" cy="646331"/>
          </a:xfrm>
          <a:prstGeom prst="rect">
            <a:avLst/>
          </a:prstGeom>
          <a:noFill/>
        </p:spPr>
        <p:txBody>
          <a:bodyPr wrap="square" rtlCol="0">
            <a:spAutoFit/>
          </a:bodyPr>
          <a:lstStyle/>
          <a:p>
            <a:r>
              <a:rPr lang="en-US" dirty="0">
                <a:solidFill>
                  <a:srgbClr val="244E1D"/>
                </a:solidFill>
              </a:rPr>
              <a:t>Scientific Momentum</a:t>
            </a:r>
          </a:p>
        </p:txBody>
      </p:sp>
      <p:pic>
        <p:nvPicPr>
          <p:cNvPr id="11" name="Graphic 10">
            <a:extLst>
              <a:ext uri="{FF2B5EF4-FFF2-40B4-BE49-F238E27FC236}">
                <a16:creationId xmlns:a16="http://schemas.microsoft.com/office/drawing/2014/main" id="{D9688523-B987-56D5-C295-3A71D5F09560}"/>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69685" y="2798458"/>
            <a:ext cx="760714" cy="760714"/>
          </a:xfrm>
          <a:prstGeom prst="rect">
            <a:avLst/>
          </a:prstGeom>
        </p:spPr>
      </p:pic>
      <p:pic>
        <p:nvPicPr>
          <p:cNvPr id="12" name="Graphic 11">
            <a:extLst>
              <a:ext uri="{FF2B5EF4-FFF2-40B4-BE49-F238E27FC236}">
                <a16:creationId xmlns:a16="http://schemas.microsoft.com/office/drawing/2014/main" id="{B3220890-5854-DC47-0ADB-D55797EAEA86}"/>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3403187" y="2738163"/>
            <a:ext cx="881304" cy="881304"/>
          </a:xfrm>
          <a:prstGeom prst="rect">
            <a:avLst/>
          </a:prstGeom>
        </p:spPr>
      </p:pic>
      <p:pic>
        <p:nvPicPr>
          <p:cNvPr id="13" name="Graphic 12">
            <a:extLst>
              <a:ext uri="{FF2B5EF4-FFF2-40B4-BE49-F238E27FC236}">
                <a16:creationId xmlns:a16="http://schemas.microsoft.com/office/drawing/2014/main" id="{19FD288A-535B-6C1E-EF34-A2AD2D0BD765}"/>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06678" y="2710604"/>
            <a:ext cx="908863" cy="908863"/>
          </a:xfrm>
          <a:prstGeom prst="rect">
            <a:avLst/>
          </a:prstGeom>
        </p:spPr>
      </p:pic>
      <p:pic>
        <p:nvPicPr>
          <p:cNvPr id="19" name="Graphic 18">
            <a:extLst>
              <a:ext uri="{FF2B5EF4-FFF2-40B4-BE49-F238E27FC236}">
                <a16:creationId xmlns:a16="http://schemas.microsoft.com/office/drawing/2014/main" id="{705394F2-0BB5-DFE8-5601-3E25BD0B8D68}"/>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9177133" y="2675265"/>
            <a:ext cx="979539" cy="979539"/>
          </a:xfrm>
          <a:prstGeom prst="rect">
            <a:avLst/>
          </a:prstGeom>
        </p:spPr>
      </p:pic>
      <p:sp>
        <p:nvSpPr>
          <p:cNvPr id="40" name="Text Placeholder 39">
            <a:extLst>
              <a:ext uri="{FF2B5EF4-FFF2-40B4-BE49-F238E27FC236}">
                <a16:creationId xmlns:a16="http://schemas.microsoft.com/office/drawing/2014/main" id="{DF5D9B29-4B78-D935-D511-909107BB9EA8}"/>
              </a:ext>
            </a:extLst>
          </p:cNvPr>
          <p:cNvSpPr>
            <a:spLocks noGrp="1"/>
          </p:cNvSpPr>
          <p:nvPr>
            <p:ph type="body" sz="quarter" idx="21"/>
          </p:nvPr>
        </p:nvSpPr>
        <p:spPr>
          <a:xfrm>
            <a:off x="495298" y="1060285"/>
            <a:ext cx="10962030" cy="396230"/>
          </a:xfrm>
        </p:spPr>
        <p:txBody>
          <a:bodyPr/>
          <a:lstStyle/>
          <a:p>
            <a:r>
              <a:rPr lang="en-GB" dirty="0"/>
              <a:t>Growth Engines are repeatable systems built around recurring client problems. Each one turns the Kinetix Communication Model into a focused programme.</a:t>
            </a:r>
          </a:p>
          <a:p>
            <a:endParaRPr lang="en-US" dirty="0"/>
          </a:p>
        </p:txBody>
      </p:sp>
      <p:sp>
        <p:nvSpPr>
          <p:cNvPr id="45" name="Title 35">
            <a:extLst>
              <a:ext uri="{FF2B5EF4-FFF2-40B4-BE49-F238E27FC236}">
                <a16:creationId xmlns:a16="http://schemas.microsoft.com/office/drawing/2014/main" id="{89F359DB-1D62-10A9-59C8-C05AAA4528BE}"/>
              </a:ext>
            </a:extLst>
          </p:cNvPr>
          <p:cNvSpPr>
            <a:spLocks noGrp="1"/>
          </p:cNvSpPr>
          <p:nvPr>
            <p:ph type="title"/>
          </p:nvPr>
        </p:nvSpPr>
        <p:spPr>
          <a:xfrm>
            <a:off x="495298" y="312366"/>
            <a:ext cx="10299372" cy="708360"/>
          </a:xfrm>
        </p:spPr>
        <p:txBody>
          <a:bodyPr>
            <a:normAutofit/>
          </a:bodyPr>
          <a:lstStyle/>
          <a:p>
            <a:r>
              <a:rPr lang="en-US" dirty="0"/>
              <a:t>Growth Engines: The Model In Motion</a:t>
            </a:r>
          </a:p>
        </p:txBody>
      </p:sp>
    </p:spTree>
    <p:extLst>
      <p:ext uri="{BB962C8B-B14F-4D97-AF65-F5344CB8AC3E}">
        <p14:creationId xmlns:p14="http://schemas.microsoft.com/office/powerpoint/2010/main" val="2187722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543D0D-A45C-3BFC-DFB3-B02CA7EA71B1}"/>
              </a:ext>
            </a:extLst>
          </p:cNvPr>
          <p:cNvSpPr>
            <a:spLocks noGrp="1"/>
          </p:cNvSpPr>
          <p:nvPr>
            <p:ph type="body" sz="quarter" idx="11"/>
          </p:nvPr>
        </p:nvSpPr>
        <p:spPr>
          <a:xfrm>
            <a:off x="495298" y="1044223"/>
            <a:ext cx="8953502" cy="500861"/>
          </a:xfrm>
        </p:spPr>
        <p:txBody>
          <a:bodyPr>
            <a:noAutofit/>
          </a:bodyPr>
          <a:lstStyle/>
          <a:p>
            <a:r>
              <a:rPr lang="en-US" sz="1600" dirty="0"/>
              <a:t>One concrete next step: a follow-up conversation on the Growth Engine we previewed today, with a Kinetix specialist alongside your account team. </a:t>
            </a:r>
          </a:p>
          <a:p>
            <a:r>
              <a:rPr lang="en-US" sz="1600" dirty="0"/>
              <a:t> </a:t>
            </a:r>
          </a:p>
        </p:txBody>
      </p:sp>
      <p:sp>
        <p:nvSpPr>
          <p:cNvPr id="3" name="Title 2">
            <a:extLst>
              <a:ext uri="{FF2B5EF4-FFF2-40B4-BE49-F238E27FC236}">
                <a16:creationId xmlns:a16="http://schemas.microsoft.com/office/drawing/2014/main" id="{B5D6CE2C-E1FC-9C2C-33EF-F5F4D268C54F}"/>
              </a:ext>
            </a:extLst>
          </p:cNvPr>
          <p:cNvSpPr>
            <a:spLocks noGrp="1"/>
          </p:cNvSpPr>
          <p:nvPr>
            <p:ph type="title"/>
          </p:nvPr>
        </p:nvSpPr>
        <p:spPr/>
        <p:txBody>
          <a:bodyPr>
            <a:normAutofit/>
          </a:bodyPr>
          <a:lstStyle/>
          <a:p>
            <a:r>
              <a:rPr lang="en-US" dirty="0"/>
              <a:t>Next Steps</a:t>
            </a:r>
          </a:p>
        </p:txBody>
      </p:sp>
      <p:sp>
        <p:nvSpPr>
          <p:cNvPr id="5" name="Text Placeholder 4">
            <a:extLst>
              <a:ext uri="{FF2B5EF4-FFF2-40B4-BE49-F238E27FC236}">
                <a16:creationId xmlns:a16="http://schemas.microsoft.com/office/drawing/2014/main" id="{5E94DC59-673A-D82C-BA8B-72F4936ED81B}"/>
              </a:ext>
            </a:extLst>
          </p:cNvPr>
          <p:cNvSpPr>
            <a:spLocks noGrp="1"/>
          </p:cNvSpPr>
          <p:nvPr>
            <p:ph type="body" sz="quarter" idx="21"/>
          </p:nvPr>
        </p:nvSpPr>
        <p:spPr>
          <a:xfrm>
            <a:off x="495298" y="1858987"/>
            <a:ext cx="2671080" cy="760990"/>
          </a:xfrm>
        </p:spPr>
        <p:txBody>
          <a:bodyPr/>
          <a:lstStyle/>
          <a:p>
            <a:r>
              <a:rPr lang="en-US" dirty="0"/>
              <a:t>Now</a:t>
            </a:r>
          </a:p>
          <a:p>
            <a:endParaRPr lang="en-US" dirty="0"/>
          </a:p>
          <a:p>
            <a:r>
              <a:rPr lang="en-US" sz="1800" b="0" dirty="0">
                <a:solidFill>
                  <a:schemeClr val="tx2"/>
                </a:solidFill>
              </a:rPr>
              <a:t>Continue our partnership as planned and delivering work at the high level you’ve come to expect from us</a:t>
            </a:r>
          </a:p>
        </p:txBody>
      </p:sp>
      <p:sp>
        <p:nvSpPr>
          <p:cNvPr id="7" name="Text Placeholder 6">
            <a:extLst>
              <a:ext uri="{FF2B5EF4-FFF2-40B4-BE49-F238E27FC236}">
                <a16:creationId xmlns:a16="http://schemas.microsoft.com/office/drawing/2014/main" id="{34D89268-B836-9AE4-BC18-7878B251D358}"/>
              </a:ext>
            </a:extLst>
          </p:cNvPr>
          <p:cNvSpPr>
            <a:spLocks noGrp="1"/>
          </p:cNvSpPr>
          <p:nvPr>
            <p:ph type="body" sz="quarter" idx="23"/>
          </p:nvPr>
        </p:nvSpPr>
        <p:spPr>
          <a:xfrm>
            <a:off x="4481059" y="1858987"/>
            <a:ext cx="2671080" cy="760990"/>
          </a:xfrm>
        </p:spPr>
        <p:txBody>
          <a:bodyPr/>
          <a:lstStyle/>
          <a:p>
            <a:r>
              <a:rPr lang="en-US" dirty="0"/>
              <a:t>Next</a:t>
            </a:r>
          </a:p>
          <a:p>
            <a:endParaRPr lang="en-US" sz="1800" b="0" dirty="0">
              <a:solidFill>
                <a:schemeClr val="tx2"/>
              </a:solidFill>
            </a:endParaRPr>
          </a:p>
          <a:p>
            <a:r>
              <a:rPr lang="en-US" sz="1800" b="0" dirty="0">
                <a:solidFill>
                  <a:schemeClr val="tx2"/>
                </a:solidFill>
              </a:rPr>
              <a:t>A follow-up conversation on the Growth Engine we previewed today with specialist who has done the work</a:t>
            </a:r>
          </a:p>
          <a:p>
            <a:endParaRPr lang="en-US" sz="1800" b="0" dirty="0">
              <a:solidFill>
                <a:schemeClr val="tx2"/>
              </a:solidFill>
            </a:endParaRPr>
          </a:p>
          <a:p>
            <a:r>
              <a:rPr lang="en-US" sz="1800" b="0" i="1" dirty="0">
                <a:solidFill>
                  <a:schemeClr val="tx2"/>
                </a:solidFill>
              </a:rPr>
              <a:t>Date?</a:t>
            </a:r>
          </a:p>
        </p:txBody>
      </p:sp>
      <p:sp>
        <p:nvSpPr>
          <p:cNvPr id="14" name="Text Placeholder 6">
            <a:extLst>
              <a:ext uri="{FF2B5EF4-FFF2-40B4-BE49-F238E27FC236}">
                <a16:creationId xmlns:a16="http://schemas.microsoft.com/office/drawing/2014/main" id="{6C85E520-80D2-8603-9B85-4DA77ACBD3F0}"/>
              </a:ext>
            </a:extLst>
          </p:cNvPr>
          <p:cNvSpPr txBox="1">
            <a:spLocks/>
          </p:cNvSpPr>
          <p:nvPr/>
        </p:nvSpPr>
        <p:spPr>
          <a:xfrm>
            <a:off x="8728402" y="1991132"/>
            <a:ext cx="2492371" cy="4967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1800" b="1" dirty="0">
                <a:solidFill>
                  <a:srgbClr val="74CE74"/>
                </a:solidFill>
                <a:cs typeface="Arial" pitchFamily="34" charset="-120"/>
              </a:rPr>
              <a:t>Questions? </a:t>
            </a:r>
          </a:p>
          <a:p>
            <a:pPr marL="0" indent="0">
              <a:lnSpc>
                <a:spcPct val="100000"/>
              </a:lnSpc>
              <a:spcBef>
                <a:spcPts val="0"/>
              </a:spcBef>
              <a:buNone/>
            </a:pPr>
            <a:endParaRPr lang="en-US" sz="1800" b="1" dirty="0">
              <a:solidFill>
                <a:srgbClr val="74CE74"/>
              </a:solidFill>
              <a:cs typeface="Arial" pitchFamily="34" charset="-120"/>
            </a:endParaRPr>
          </a:p>
          <a:p>
            <a:pPr marL="0" indent="0">
              <a:lnSpc>
                <a:spcPct val="100000"/>
              </a:lnSpc>
              <a:spcBef>
                <a:spcPts val="0"/>
              </a:spcBef>
              <a:buNone/>
            </a:pPr>
            <a:r>
              <a:rPr lang="en-US" sz="1800" dirty="0">
                <a:cs typeface="Arial" pitchFamily="34" charset="-120"/>
              </a:rPr>
              <a:t>Don’t hesitate to reach out to your Kinetix Health Group contact</a:t>
            </a:r>
            <a:endParaRPr lang="en-US" sz="1800" b="1" dirty="0">
              <a:cs typeface="Arial" pitchFamily="34" charset="-120"/>
            </a:endParaRPr>
          </a:p>
        </p:txBody>
      </p:sp>
      <p:pic>
        <p:nvPicPr>
          <p:cNvPr id="15" name="Graphic 14">
            <a:extLst>
              <a:ext uri="{FF2B5EF4-FFF2-40B4-BE49-F238E27FC236}">
                <a16:creationId xmlns:a16="http://schemas.microsoft.com/office/drawing/2014/main" id="{05412DBF-AA16-82A5-8FB8-355DAFD0C6F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349220" y="1382232"/>
            <a:ext cx="2235200" cy="1714500"/>
          </a:xfrm>
          <a:prstGeom prst="rect">
            <a:avLst/>
          </a:prstGeom>
        </p:spPr>
      </p:pic>
    </p:spTree>
    <p:extLst>
      <p:ext uri="{BB962C8B-B14F-4D97-AF65-F5344CB8AC3E}">
        <p14:creationId xmlns:p14="http://schemas.microsoft.com/office/powerpoint/2010/main" val="369894005"/>
      </p:ext>
    </p:extLst>
  </p:cSld>
  <p:clrMapOvr>
    <a:masterClrMapping/>
  </p:clrMapOvr>
</p:sld>
</file>

<file path=ppt/theme/theme1.xml><?xml version="1.0" encoding="utf-8"?>
<a:theme xmlns:a="http://schemas.openxmlformats.org/drawingml/2006/main" name="1_Office Theme">
  <a:themeElements>
    <a:clrScheme name="Kinetix">
      <a:dk1>
        <a:srgbClr val="172D12"/>
      </a:dk1>
      <a:lt1>
        <a:srgbClr val="FFFFFF"/>
      </a:lt1>
      <a:dk2>
        <a:srgbClr val="000000"/>
      </a:dk2>
      <a:lt2>
        <a:srgbClr val="E7E6E6"/>
      </a:lt2>
      <a:accent1>
        <a:srgbClr val="172D12"/>
      </a:accent1>
      <a:accent2>
        <a:srgbClr val="74CE74"/>
      </a:accent2>
      <a:accent3>
        <a:srgbClr val="E4F4DF"/>
      </a:accent3>
      <a:accent4>
        <a:srgbClr val="BBC4B6"/>
      </a:accent4>
      <a:accent5>
        <a:srgbClr val="5A8A44"/>
      </a:accent5>
      <a:accent6>
        <a:srgbClr val="E8E8E8"/>
      </a:accent6>
      <a:hlink>
        <a:srgbClr val="0563C1"/>
      </a:hlink>
      <a:folHlink>
        <a:srgbClr val="954F72"/>
      </a:folHlink>
    </a:clrScheme>
    <a:fontScheme name="Kinetix">
      <a:majorFont>
        <a:latin typeface="Aptos"/>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Amber">
      <a:srgbClr val="C98638"/>
    </a:custClr>
    <a:custClr name="Terracotta">
      <a:srgbClr val="77391A"/>
    </a:custClr>
    <a:custClr name="Raspberry">
      <a:srgbClr val="B13E5B"/>
    </a:custClr>
    <a:custClr name="Blueberry">
      <a:srgbClr val="5D52A3"/>
    </a:custClr>
    <a:custClr name="Ocean">
      <a:srgbClr val="3977A4"/>
    </a:custClr>
    <a:custClr name="Storm">
      <a:srgbClr val="536573"/>
    </a:custClr>
  </a:custClr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Kinetix">
      <a:dk1>
        <a:srgbClr val="172D12"/>
      </a:dk1>
      <a:lt1>
        <a:srgbClr val="FFFFFF"/>
      </a:lt1>
      <a:dk2>
        <a:srgbClr val="000000"/>
      </a:dk2>
      <a:lt2>
        <a:srgbClr val="E7E6E6"/>
      </a:lt2>
      <a:accent1>
        <a:srgbClr val="172D12"/>
      </a:accent1>
      <a:accent2>
        <a:srgbClr val="74CE74"/>
      </a:accent2>
      <a:accent3>
        <a:srgbClr val="E4F4DF"/>
      </a:accent3>
      <a:accent4>
        <a:srgbClr val="BBC4B6"/>
      </a:accent4>
      <a:accent5>
        <a:srgbClr val="5A8A44"/>
      </a:accent5>
      <a:accent6>
        <a:srgbClr val="E8E8E8"/>
      </a:accent6>
      <a:hlink>
        <a:srgbClr val="0563C1"/>
      </a:hlink>
      <a:folHlink>
        <a:srgbClr val="954F72"/>
      </a:folHlink>
    </a:clrScheme>
    <a:fontScheme name="Kinetix">
      <a:majorFont>
        <a:latin typeface="Aptos"/>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Amber">
      <a:srgbClr val="C98638"/>
    </a:custClr>
    <a:custClr name="Terracotta">
      <a:srgbClr val="77391A"/>
    </a:custClr>
    <a:custClr name="Raspberry">
      <a:srgbClr val="B13E5B"/>
    </a:custClr>
    <a:custClr name="Blueberry">
      <a:srgbClr val="5D52A3"/>
    </a:custClr>
    <a:custClr name="Ocean">
      <a:srgbClr val="3977A4"/>
    </a:custClr>
    <a:custClr name="Storm">
      <a:srgbClr val="536573"/>
    </a:custClr>
  </a:custClr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70D3996-8CD0-FE42-9AE7-C6AFD7D66F3E}">
  <we:reference id="f5f369e5-aa35-49d7-ad7b-638152ddb008" version="1.0.0.1" store="EXCatalog" storeType="EXCatalog"/>
  <we:alternateReferences>
    <we:reference id="WA200010001" version="1.0.0.1" store="en-US" storeType="OMEX"/>
  </we:alternateReferences>
  <we:properties>
    <we:property name="claude.fileId" value="&quot;15b4ba0e-9de7-4a87-b3d9-9a461dc9b112&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10559</TotalTime>
  <Words>1600</Words>
  <Application>Microsoft Macintosh PowerPoint</Application>
  <PresentationFormat>Widescreen</PresentationFormat>
  <Paragraphs>144</Paragraphs>
  <Slides>8</Slides>
  <Notes>7</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8</vt:i4>
      </vt:variant>
    </vt:vector>
  </HeadingPairs>
  <TitlesOfParts>
    <vt:vector size="13" baseType="lpstr">
      <vt:lpstr>Aptos</vt:lpstr>
      <vt:lpstr>Arial</vt:lpstr>
      <vt:lpstr>Nunito Sans</vt:lpstr>
      <vt:lpstr>1_Office Theme</vt:lpstr>
      <vt:lpstr>2_Office Theme</vt:lpstr>
      <vt:lpstr>Go In Ready</vt:lpstr>
      <vt:lpstr>Same Team.  More Momentum.</vt:lpstr>
      <vt:lpstr>Two Organizations. One Launch.</vt:lpstr>
      <vt:lpstr>What Stays the Same</vt:lpstr>
      <vt:lpstr>The Kinetix Communication Model</vt:lpstr>
      <vt:lpstr>Now, Over to You</vt:lpstr>
      <vt:lpstr>Growth Engines: The Model In Motion</vt:lpstr>
      <vt:lpstr>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Studio Misfit</dc:creator>
  <cp:lastModifiedBy>Wesley Portegies</cp:lastModifiedBy>
  <cp:revision>73</cp:revision>
  <dcterms:created xsi:type="dcterms:W3CDTF">2026-05-25T09:30:29Z</dcterms:created>
  <dcterms:modified xsi:type="dcterms:W3CDTF">2026-07-30T22:38:39Z</dcterms:modified>
</cp:coreProperties>
</file>