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6"/>
  </p:notesMasterIdLst>
  <p:sldIdLst>
    <p:sldId id="413" r:id="rId3"/>
    <p:sldId id="289" r:id="rId4"/>
    <p:sldId id="32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7368" userDrawn="1">
          <p15:clr>
            <a:srgbClr val="A4A3A4"/>
          </p15:clr>
        </p15:guide>
        <p15:guide id="5" pos="312" userDrawn="1">
          <p15:clr>
            <a:srgbClr val="A4A3A4"/>
          </p15:clr>
        </p15:guide>
        <p15:guide id="6" orient="horz" pos="4008" userDrawn="1">
          <p15:clr>
            <a:srgbClr val="A4A3A4"/>
          </p15:clr>
        </p15:guide>
        <p15:guide id="8" orient="horz" pos="312" userDrawn="1">
          <p15:clr>
            <a:srgbClr val="A4A3A4"/>
          </p15:clr>
        </p15:guide>
        <p15:guide id="9" pos="3840" userDrawn="1">
          <p15:clr>
            <a:srgbClr val="A4A3A4"/>
          </p15:clr>
        </p15:guide>
        <p15:guide id="10" pos="4152" userDrawn="1">
          <p15:clr>
            <a:srgbClr val="A4A3A4"/>
          </p15:clr>
        </p15:guide>
        <p15:guide id="11" pos="3528" userDrawn="1">
          <p15:clr>
            <a:srgbClr val="A4A3A4"/>
          </p15:clr>
        </p15:guide>
        <p15:guide id="12" orient="horz" pos="1049" userDrawn="1">
          <p15:clr>
            <a:srgbClr val="A4A3A4"/>
          </p15:clr>
        </p15:guide>
        <p15:guide id="13" orient="horz" pos="1896" userDrawn="1">
          <p15:clr>
            <a:srgbClr val="A4A3A4"/>
          </p15:clr>
        </p15:guide>
        <p15:guide id="14" orient="horz" pos="2544" userDrawn="1">
          <p15:clr>
            <a:srgbClr val="A4A3A4"/>
          </p15:clr>
        </p15:guide>
        <p15:guide id="15" orient="horz" pos="295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238523-3275-5B2E-2B67-D557D5168A86}" name="Gaia Codoni" initials="GC" userId="6.mce.egnyte.com_tp_egnyte_plus" providerId="Windows Live"/>
  <p188:author id="{D0E8872E-1EE8-9E88-5F87-1E0B345B050E}" name="MCE/AS" initials="AS" userId="MCE/AS" providerId="None"/>
  <p188:author id="{6FA28ECA-D25A-C2E3-DC96-D65515CA0690}" name="Jee Lee-Longo" initials="JLL" userId="83.mce.egnyte.com_tp_egnyte_plus"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4CE74"/>
    <a:srgbClr val="E4F5E0"/>
    <a:srgbClr val="69B465"/>
    <a:srgbClr val="162C11"/>
    <a:srgbClr val="E8E8E8"/>
    <a:srgbClr val="74CE73"/>
    <a:srgbClr val="D6E1D4"/>
    <a:srgbClr val="509252"/>
    <a:srgbClr val="6EC06B"/>
    <a:srgbClr val="C5D2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85"/>
    <p:restoredTop sz="94375"/>
  </p:normalViewPr>
  <p:slideViewPr>
    <p:cSldViewPr snapToGrid="0">
      <p:cViewPr varScale="1">
        <p:scale>
          <a:sx n="146" d="100"/>
          <a:sy n="146" d="100"/>
        </p:scale>
        <p:origin x="728" y="168"/>
      </p:cViewPr>
      <p:guideLst>
        <p:guide pos="7368"/>
        <p:guide pos="312"/>
        <p:guide orient="horz" pos="4008"/>
        <p:guide orient="horz" pos="312"/>
        <p:guide pos="3840"/>
        <p:guide pos="4152"/>
        <p:guide pos="3528"/>
        <p:guide orient="horz" pos="1049"/>
        <p:guide orient="horz" pos="1896"/>
        <p:guide orient="horz" pos="2544"/>
        <p:guide orient="horz" pos="2952"/>
      </p:guideLst>
    </p:cSldViewPr>
  </p:slideViewPr>
  <p:notesTextViewPr>
    <p:cViewPr>
      <p:scale>
        <a:sx n="20" d="100"/>
        <a:sy n="2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ssa Stahl" userId="35.mce.egnyte.com_tp_egnyte_plus" providerId="OAuth2" clId="{5902FB47-54E3-51FA-B605-DE87D57CB5B9}"/>
    <pc:docChg chg="modSld">
      <pc:chgData name="Alyssa Stahl" userId="35.mce.egnyte.com_tp_egnyte_plus" providerId="OAuth2" clId="{5902FB47-54E3-51FA-B605-DE87D57CB5B9}" dt="2026-07-24T19:50:04.322" v="4" actId="14100"/>
      <pc:docMkLst>
        <pc:docMk/>
      </pc:docMkLst>
      <pc:sldChg chg="modSp mod">
        <pc:chgData name="Alyssa Stahl" userId="35.mce.egnyte.com_tp_egnyte_plus" providerId="OAuth2" clId="{5902FB47-54E3-51FA-B605-DE87D57CB5B9}" dt="2026-07-24T19:50:04.322" v="4" actId="14100"/>
        <pc:sldMkLst>
          <pc:docMk/>
          <pc:sldMk cId="2781053108" sldId="327"/>
        </pc:sldMkLst>
        <pc:spChg chg="mod">
          <ac:chgData name="Alyssa Stahl" userId="35.mce.egnyte.com_tp_egnyte_plus" providerId="OAuth2" clId="{5902FB47-54E3-51FA-B605-DE87D57CB5B9}" dt="2026-07-24T19:50:04.322" v="4" actId="14100"/>
          <ac:spMkLst>
            <pc:docMk/>
            <pc:sldMk cId="2781053108" sldId="327"/>
            <ac:spMk id="32" creationId="{8A84AB4A-7FD9-8D2C-8468-C226F45BF5F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79083D-2DA1-864B-8FAC-351BB53DBD4C}"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7576F-7D0B-574E-A97D-00074D4CD623}" type="slidenum">
              <a:rPr lang="en-US" smtClean="0"/>
              <a:t>‹#›</a:t>
            </a:fld>
            <a:endParaRPr lang="en-US"/>
          </a:p>
        </p:txBody>
      </p:sp>
    </p:spTree>
    <p:extLst>
      <p:ext uri="{BB962C8B-B14F-4D97-AF65-F5344CB8AC3E}">
        <p14:creationId xmlns:p14="http://schemas.microsoft.com/office/powerpoint/2010/main" val="1881183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687A4-5404-18E5-28F2-BF2E1B076F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27F6B-17B8-2091-C357-8899442CD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D12023-55F0-D39D-7289-025757C6DD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AC053B-7201-E9BF-8CA5-EDBC3BE8BAC6}"/>
              </a:ext>
            </a:extLst>
          </p:cNvPr>
          <p:cNvSpPr>
            <a:spLocks noGrp="1"/>
          </p:cNvSpPr>
          <p:nvPr>
            <p:ph type="sldNum" sz="quarter" idx="5"/>
          </p:nvPr>
        </p:nvSpPr>
        <p:spPr/>
        <p:txBody>
          <a:bodyPr/>
          <a:lstStyle/>
          <a:p>
            <a:fld id="{9807576F-7D0B-574E-A97D-00074D4CD623}" type="slidenum">
              <a:rPr lang="en-US" smtClean="0"/>
              <a:t>2</a:t>
            </a:fld>
            <a:endParaRPr lang="en-US"/>
          </a:p>
        </p:txBody>
      </p:sp>
    </p:spTree>
    <p:extLst>
      <p:ext uri="{BB962C8B-B14F-4D97-AF65-F5344CB8AC3E}">
        <p14:creationId xmlns:p14="http://schemas.microsoft.com/office/powerpoint/2010/main" val="1435765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78F7B-7DE0-939F-F852-A2C580F4E6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F0E84D-A9E5-5AC1-D60B-96C879D76D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7698A6-9C11-DF37-6917-48CA766842D2}"/>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5" name="Footer Placeholder 4">
            <a:extLst>
              <a:ext uri="{FF2B5EF4-FFF2-40B4-BE49-F238E27FC236}">
                <a16:creationId xmlns:a16="http://schemas.microsoft.com/office/drawing/2014/main" id="{F0F31183-9D9F-1B9E-1FC6-295630910D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0E1E0D-FABC-6633-3CF0-19D8050C7F90}"/>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4213076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05171-D4CB-8ED6-C9A2-E30C8AE6A5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E11DDA-B88B-D07B-7B2A-B271AECA26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9A857C-259B-6714-142F-6BCE985C8B31}"/>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5" name="Footer Placeholder 4">
            <a:extLst>
              <a:ext uri="{FF2B5EF4-FFF2-40B4-BE49-F238E27FC236}">
                <a16:creationId xmlns:a16="http://schemas.microsoft.com/office/drawing/2014/main" id="{8435F032-E61E-FDB2-D203-D255107EF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DAF88D-44B2-887F-3BF5-461674266734}"/>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2283543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82127F-4D04-C569-AA24-A4D84AA34D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83F2F4-9FA7-A4B1-D49B-6F5832CB13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1D061D-8624-8FD6-D0D6-3EBA9C8731A7}"/>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5" name="Footer Placeholder 4">
            <a:extLst>
              <a:ext uri="{FF2B5EF4-FFF2-40B4-BE49-F238E27FC236}">
                <a16:creationId xmlns:a16="http://schemas.microsoft.com/office/drawing/2014/main" id="{F7BF4E28-EF99-4DBC-52DA-7BBF02F7A2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9DD96-FF46-EB06-F318-3CAB8D1334BE}"/>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2214374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B67E-C9E0-61A1-5DFF-D20FBEE6C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FD1A36-DEC4-A6B1-2713-DC2841DFB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81713-45B8-65EF-CF93-6EBFCBB5956B}"/>
              </a:ext>
            </a:extLst>
          </p:cNvPr>
          <p:cNvSpPr>
            <a:spLocks noGrp="1"/>
          </p:cNvSpPr>
          <p:nvPr>
            <p:ph type="dt" sz="half" idx="10"/>
          </p:nvPr>
        </p:nvSpPr>
        <p:spPr/>
        <p:txBody>
          <a:bodyPr/>
          <a:lstStyle/>
          <a:p>
            <a:fld id="{D1BBFE3F-5304-4CDD-81D4-218DD7A65A91}" type="datetimeFigureOut">
              <a:rPr lang="en-US" smtClean="0"/>
              <a:t>7/24/26</a:t>
            </a:fld>
            <a:endParaRPr lang="en-US"/>
          </a:p>
        </p:txBody>
      </p:sp>
      <p:sp>
        <p:nvSpPr>
          <p:cNvPr id="5" name="Footer Placeholder 4">
            <a:extLst>
              <a:ext uri="{FF2B5EF4-FFF2-40B4-BE49-F238E27FC236}">
                <a16:creationId xmlns:a16="http://schemas.microsoft.com/office/drawing/2014/main" id="{7B5612B9-77E0-452B-DF12-25D3A0387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11EA50-4998-AC83-0587-AF3B76F772F1}"/>
              </a:ext>
            </a:extLst>
          </p:cNvPr>
          <p:cNvSpPr>
            <a:spLocks noGrp="1"/>
          </p:cNvSpPr>
          <p:nvPr>
            <p:ph type="sldNum" sz="quarter" idx="12"/>
          </p:nvPr>
        </p:nvSpPr>
        <p:spPr/>
        <p:txBody>
          <a:bodyPr/>
          <a:lstStyle/>
          <a:p>
            <a:fld id="{F1B30238-F220-49D2-B996-A46338B78A93}" type="slidenum">
              <a:rPr lang="en-US" smtClean="0"/>
              <a:t>‹#›</a:t>
            </a:fld>
            <a:endParaRPr lang="en-US"/>
          </a:p>
        </p:txBody>
      </p:sp>
    </p:spTree>
    <p:extLst>
      <p:ext uri="{BB962C8B-B14F-4D97-AF65-F5344CB8AC3E}">
        <p14:creationId xmlns:p14="http://schemas.microsoft.com/office/powerpoint/2010/main" val="1075389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ver">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2BD0045-7B29-40A8-A767-ABAAAB995D3B}"/>
              </a:ext>
            </a:extLst>
          </p:cNvPr>
          <p:cNvPicPr>
            <a:picLocks noChangeAspect="1"/>
          </p:cNvPicPr>
          <p:nvPr userDrawn="1"/>
        </p:nvPicPr>
        <p:blipFill>
          <a:blip r:embed="rId2">
            <a:alphaModFix/>
          </a:blip>
          <a:srcRect l="-2481" t="8946" r="24115" b="9465"/>
          <a:stretch>
            <a:fillRect/>
          </a:stretch>
        </p:blipFill>
        <p:spPr>
          <a:xfrm>
            <a:off x="5631248" y="0"/>
            <a:ext cx="6587128" cy="6858000"/>
          </a:xfrm>
          <a:prstGeom prst="rect">
            <a:avLst/>
          </a:prstGeom>
        </p:spPr>
      </p:pic>
      <p:pic>
        <p:nvPicPr>
          <p:cNvPr id="13" name="Picture 12">
            <a:extLst>
              <a:ext uri="{FF2B5EF4-FFF2-40B4-BE49-F238E27FC236}">
                <a16:creationId xmlns:a16="http://schemas.microsoft.com/office/drawing/2014/main" id="{4B24A082-B750-B041-C3F6-23D65B2BB1A2}"/>
              </a:ext>
            </a:extLst>
          </p:cNvPr>
          <p:cNvPicPr>
            <a:picLocks noChangeAspect="1"/>
          </p:cNvPicPr>
          <p:nvPr userDrawn="1"/>
        </p:nvPicPr>
        <p:blipFill>
          <a:blip r:embed="rId3"/>
          <a:stretch>
            <a:fillRect/>
          </a:stretch>
        </p:blipFill>
        <p:spPr>
          <a:xfrm>
            <a:off x="465090" y="471478"/>
            <a:ext cx="2967922" cy="560775"/>
          </a:xfrm>
          <a:prstGeom prst="rect">
            <a:avLst/>
          </a:prstGeom>
        </p:spPr>
      </p:pic>
      <p:sp>
        <p:nvSpPr>
          <p:cNvPr id="15" name="Title 14">
            <a:extLst>
              <a:ext uri="{FF2B5EF4-FFF2-40B4-BE49-F238E27FC236}">
                <a16:creationId xmlns:a16="http://schemas.microsoft.com/office/drawing/2014/main" id="{72372A22-CA53-62EC-38CF-D86A06DC5E7A}"/>
              </a:ext>
            </a:extLst>
          </p:cNvPr>
          <p:cNvSpPr>
            <a:spLocks noGrp="1"/>
          </p:cNvSpPr>
          <p:nvPr>
            <p:ph type="title"/>
          </p:nvPr>
        </p:nvSpPr>
        <p:spPr>
          <a:xfrm>
            <a:off x="465090" y="1368155"/>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119599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Cov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A57F-71DF-7741-55DE-6C4DC6F9B0E9}"/>
              </a:ext>
            </a:extLst>
          </p:cNvPr>
          <p:cNvPicPr>
            <a:picLocks noChangeAspect="1"/>
          </p:cNvPicPr>
          <p:nvPr userDrawn="1"/>
        </p:nvPicPr>
        <p:blipFill>
          <a:blip r:embed="rId2"/>
          <a:stretch>
            <a:fillRect/>
          </a:stretch>
        </p:blipFill>
        <p:spPr>
          <a:xfrm>
            <a:off x="465090" y="471479"/>
            <a:ext cx="2983964" cy="563806"/>
          </a:xfrm>
          <a:prstGeom prst="rect">
            <a:avLst/>
          </a:prstGeom>
        </p:spPr>
      </p:pic>
      <p:sp>
        <p:nvSpPr>
          <p:cNvPr id="15" name="Title 14">
            <a:extLst>
              <a:ext uri="{FF2B5EF4-FFF2-40B4-BE49-F238E27FC236}">
                <a16:creationId xmlns:a16="http://schemas.microsoft.com/office/drawing/2014/main" id="{72372A22-CA53-62EC-38CF-D86A06DC5E7A}"/>
              </a:ext>
            </a:extLst>
          </p:cNvPr>
          <p:cNvSpPr>
            <a:spLocks noGrp="1"/>
          </p:cNvSpPr>
          <p:nvPr>
            <p:ph type="title"/>
          </p:nvPr>
        </p:nvSpPr>
        <p:spPr>
          <a:xfrm>
            <a:off x="465090" y="1368155"/>
            <a:ext cx="6318482" cy="2236879"/>
          </a:xfrm>
        </p:spPr>
        <p:txBody>
          <a:bodyPr lIns="0" rIns="0" anchor="t">
            <a:normAutofit/>
          </a:bodyPr>
          <a:lstStyle>
            <a:lvl1pPr>
              <a:lnSpc>
                <a:spcPct val="90000"/>
              </a:lnSpc>
              <a:defRPr sz="4800">
                <a:solidFill>
                  <a:schemeClr val="bg1"/>
                </a:solidFill>
              </a:defRPr>
            </a:lvl1pPr>
          </a:lstStyle>
          <a:p>
            <a:endParaRPr lang="en-US"/>
          </a:p>
        </p:txBody>
      </p:sp>
      <p:pic>
        <p:nvPicPr>
          <p:cNvPr id="2" name="Picture 1">
            <a:extLst>
              <a:ext uri="{FF2B5EF4-FFF2-40B4-BE49-F238E27FC236}">
                <a16:creationId xmlns:a16="http://schemas.microsoft.com/office/drawing/2014/main" id="{486D798E-32DF-BE68-0531-72CBB96E0470}"/>
              </a:ext>
            </a:extLst>
          </p:cNvPr>
          <p:cNvPicPr>
            <a:picLocks noChangeAspect="1"/>
          </p:cNvPicPr>
          <p:nvPr userDrawn="1"/>
        </p:nvPicPr>
        <p:blipFill>
          <a:blip r:embed="rId3">
            <a:alphaModFix amt="35000"/>
          </a:blip>
          <a:srcRect l="-2481" t="8946" r="24115" b="9465"/>
          <a:stretch>
            <a:fillRect/>
          </a:stretch>
        </p:blipFill>
        <p:spPr>
          <a:xfrm>
            <a:off x="5631248" y="0"/>
            <a:ext cx="6587128" cy="6858000"/>
          </a:xfrm>
          <a:prstGeom prst="rect">
            <a:avLst/>
          </a:prstGeom>
        </p:spPr>
      </p:pic>
    </p:spTree>
    <p:extLst>
      <p:ext uri="{BB962C8B-B14F-4D97-AF65-F5344CB8AC3E}">
        <p14:creationId xmlns:p14="http://schemas.microsoft.com/office/powerpoint/2010/main" val="3074146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Cover">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5353C4-4910-4C9F-61AF-A7E501B5400E}"/>
              </a:ext>
            </a:extLst>
          </p:cNvPr>
          <p:cNvPicPr>
            <a:picLocks noChangeAspect="1"/>
          </p:cNvPicPr>
          <p:nvPr userDrawn="1"/>
        </p:nvPicPr>
        <p:blipFill>
          <a:blip r:embed="rId2">
            <a:alphaModFix amt="20000"/>
          </a:blip>
          <a:srcRect l="16729" r="9793"/>
          <a:stretch>
            <a:fillRect/>
          </a:stretch>
        </p:blipFill>
        <p:spPr>
          <a:xfrm>
            <a:off x="0" y="-532435"/>
            <a:ext cx="5835811" cy="7942498"/>
          </a:xfrm>
          <a:prstGeom prst="rect">
            <a:avLst/>
          </a:prstGeom>
        </p:spPr>
      </p:pic>
      <p:pic>
        <p:nvPicPr>
          <p:cNvPr id="5" name="Picture 4">
            <a:extLst>
              <a:ext uri="{FF2B5EF4-FFF2-40B4-BE49-F238E27FC236}">
                <a16:creationId xmlns:a16="http://schemas.microsoft.com/office/drawing/2014/main" id="{82C8D864-32EE-A7B2-B97B-6030CD497044}"/>
              </a:ext>
            </a:extLst>
          </p:cNvPr>
          <p:cNvPicPr>
            <a:picLocks noChangeAspect="1"/>
          </p:cNvPicPr>
          <p:nvPr userDrawn="1"/>
        </p:nvPicPr>
        <p:blipFill>
          <a:blip r:embed="rId3"/>
          <a:stretch>
            <a:fillRect/>
          </a:stretch>
        </p:blipFill>
        <p:spPr>
          <a:xfrm>
            <a:off x="6161238" y="5247518"/>
            <a:ext cx="3325033" cy="628249"/>
          </a:xfrm>
          <a:prstGeom prst="rect">
            <a:avLst/>
          </a:prstGeom>
        </p:spPr>
      </p:pic>
      <p:sp>
        <p:nvSpPr>
          <p:cNvPr id="9" name="Title 14">
            <a:extLst>
              <a:ext uri="{FF2B5EF4-FFF2-40B4-BE49-F238E27FC236}">
                <a16:creationId xmlns:a16="http://schemas.microsoft.com/office/drawing/2014/main" id="{CDB116F5-B0D7-CF72-37B3-10DB8986A362}"/>
              </a:ext>
            </a:extLst>
          </p:cNvPr>
          <p:cNvSpPr>
            <a:spLocks noGrp="1"/>
          </p:cNvSpPr>
          <p:nvPr>
            <p:ph type="title"/>
          </p:nvPr>
        </p:nvSpPr>
        <p:spPr>
          <a:xfrm>
            <a:off x="6161239" y="1946228"/>
            <a:ext cx="4265462" cy="1251626"/>
          </a:xfrm>
        </p:spPr>
        <p:txBody>
          <a:bodyPr lIns="0" rIns="0" anchor="t">
            <a:normAutofit/>
          </a:bodyPr>
          <a:lstStyle>
            <a:lvl1pPr>
              <a:lnSpc>
                <a:spcPct val="90000"/>
              </a:lnSpc>
              <a:defRPr sz="2400">
                <a:solidFill>
                  <a:schemeClr val="tx1"/>
                </a:solidFill>
              </a:defRPr>
            </a:lvl1pPr>
          </a:lstStyle>
          <a:p>
            <a:endParaRPr lang="en-US"/>
          </a:p>
        </p:txBody>
      </p:sp>
      <p:sp>
        <p:nvSpPr>
          <p:cNvPr id="10" name="TextBox 9">
            <a:extLst>
              <a:ext uri="{FF2B5EF4-FFF2-40B4-BE49-F238E27FC236}">
                <a16:creationId xmlns:a16="http://schemas.microsoft.com/office/drawing/2014/main" id="{0D77E842-26F2-1F87-613E-D3900567E55B}"/>
              </a:ext>
            </a:extLst>
          </p:cNvPr>
          <p:cNvSpPr txBox="1"/>
          <p:nvPr userDrawn="1"/>
        </p:nvSpPr>
        <p:spPr>
          <a:xfrm>
            <a:off x="6059639" y="6120296"/>
            <a:ext cx="4682668" cy="286360"/>
          </a:xfrm>
          <a:prstGeom prst="rect">
            <a:avLst/>
          </a:prstGeom>
          <a:noFill/>
        </p:spPr>
        <p:txBody>
          <a:bodyPr wrap="square" rtlCol="0">
            <a:spAutoFit/>
          </a:bodyPr>
          <a:lstStyle/>
          <a:p>
            <a:pPr>
              <a:lnSpc>
                <a:spcPts val="1480"/>
              </a:lnSpc>
            </a:pPr>
            <a:r>
              <a:rPr lang="en-US" sz="1400" b="1" err="1">
                <a:solidFill>
                  <a:schemeClr val="tx1"/>
                </a:solidFill>
              </a:rPr>
              <a:t>MedComms</a:t>
            </a:r>
            <a:r>
              <a:rPr lang="en-US" sz="1400" b="1">
                <a:solidFill>
                  <a:schemeClr val="tx1"/>
                </a:solidFill>
              </a:rPr>
              <a:t> for Pharma. From Evidence to Impact.</a:t>
            </a:r>
          </a:p>
        </p:txBody>
      </p:sp>
    </p:spTree>
    <p:extLst>
      <p:ext uri="{BB962C8B-B14F-4D97-AF65-F5344CB8AC3E}">
        <p14:creationId xmlns:p14="http://schemas.microsoft.com/office/powerpoint/2010/main" val="3213142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Text">
    <p:bg>
      <p:bgPr>
        <a:solidFill>
          <a:schemeClr val="accent2"/>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2DAC954-4F15-5E15-9085-C7CA27E13259}"/>
              </a:ext>
            </a:extLst>
          </p:cNvPr>
          <p:cNvSpPr>
            <a:spLocks noGrp="1"/>
          </p:cNvSpPr>
          <p:nvPr>
            <p:ph type="pic" sz="quarter" idx="10"/>
          </p:nvPr>
        </p:nvSpPr>
        <p:spPr>
          <a:xfrm>
            <a:off x="0" y="0"/>
            <a:ext cx="11496762" cy="6858000"/>
          </a:xfrm>
          <a:custGeom>
            <a:avLst/>
            <a:gdLst>
              <a:gd name="connsiteX0" fmla="*/ 0 w 11496762"/>
              <a:gd name="connsiteY0" fmla="*/ 0 h 6858000"/>
              <a:gd name="connsiteX1" fmla="*/ 10092423 w 11496762"/>
              <a:gd name="connsiteY1" fmla="*/ 0 h 6858000"/>
              <a:gd name="connsiteX2" fmla="*/ 10320668 w 11496762"/>
              <a:gd name="connsiteY2" fmla="*/ 205873 h 6858000"/>
              <a:gd name="connsiteX3" fmla="*/ 11064039 w 11496762"/>
              <a:gd name="connsiteY3" fmla="*/ 1210851 h 6858000"/>
              <a:gd name="connsiteX4" fmla="*/ 11492551 w 11496762"/>
              <a:gd name="connsiteY4" fmla="*/ 3189650 h 6858000"/>
              <a:gd name="connsiteX5" fmla="*/ 9467223 w 11496762"/>
              <a:gd name="connsiteY5" fmla="*/ 6722441 h 6858000"/>
              <a:gd name="connsiteX6" fmla="*/ 9257018 w 11496762"/>
              <a:gd name="connsiteY6" fmla="*/ 6858000 h 6858000"/>
              <a:gd name="connsiteX7" fmla="*/ 0 w 1149676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96762" h="6858000">
                <a:moveTo>
                  <a:pt x="0" y="0"/>
                </a:moveTo>
                <a:lnTo>
                  <a:pt x="10092423" y="0"/>
                </a:lnTo>
                <a:lnTo>
                  <a:pt x="10320668" y="205873"/>
                </a:lnTo>
                <a:cubicBezTo>
                  <a:pt x="10615167" y="493126"/>
                  <a:pt x="10867273" y="829304"/>
                  <a:pt x="11064039" y="1210851"/>
                </a:cubicBezTo>
                <a:cubicBezTo>
                  <a:pt x="11387609" y="1838382"/>
                  <a:pt x="11523159" y="2516203"/>
                  <a:pt x="11492551" y="3189650"/>
                </a:cubicBezTo>
                <a:cubicBezTo>
                  <a:pt x="11431335" y="4540372"/>
                  <a:pt x="10700570" y="5869331"/>
                  <a:pt x="9467223" y="6722441"/>
                </a:cubicBezTo>
                <a:lnTo>
                  <a:pt x="9257018" y="6858000"/>
                </a:lnTo>
                <a:lnTo>
                  <a:pt x="0" y="6858000"/>
                </a:lnTo>
                <a:close/>
              </a:path>
            </a:pathLst>
          </a:custGeom>
          <a:solidFill>
            <a:schemeClr val="bg2">
              <a:alpha val="43000"/>
            </a:schemeClr>
          </a:solidFill>
        </p:spPr>
        <p:txBody>
          <a:bodyPr wrap="square">
            <a:noAutofit/>
          </a:bodyPr>
          <a:lstStyle/>
          <a:p>
            <a:endParaRPr lang="en-US"/>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384483" y="459027"/>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87166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Text 2">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DC50AB-9A9C-9896-AF63-F2EE6D541147}"/>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3596708 w 12192000"/>
              <a:gd name="connsiteY3" fmla="*/ 6858000 h 6858000"/>
              <a:gd name="connsiteX4" fmla="*/ 3512874 w 12192000"/>
              <a:gd name="connsiteY4" fmla="*/ 6829584 h 6858000"/>
              <a:gd name="connsiteX5" fmla="*/ 2832478 w 12192000"/>
              <a:gd name="connsiteY5" fmla="*/ 6503348 h 6858000"/>
              <a:gd name="connsiteX6" fmla="*/ 496068 w 12192000"/>
              <a:gd name="connsiteY6" fmla="*/ 2482375 h 6858000"/>
              <a:gd name="connsiteX7" fmla="*/ 883493 w 12192000"/>
              <a:gd name="connsiteY7" fmla="*/ 425291 h 6858000"/>
              <a:gd name="connsiteX8" fmla="*/ 1026116 w 12192000"/>
              <a:gd name="connsiteY8" fmla="*/ 136711 h 6858000"/>
              <a:gd name="connsiteX9" fmla="*/ 1107111 w 12192000"/>
              <a:gd name="connsiteY9" fmla="*/ 1 h 6858000"/>
              <a:gd name="connsiteX10" fmla="*/ 0 w 1219200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3596708" y="6858000"/>
                </a:lnTo>
                <a:lnTo>
                  <a:pt x="3512874" y="6829584"/>
                </a:lnTo>
                <a:cubicBezTo>
                  <a:pt x="3283157" y="6743933"/>
                  <a:pt x="3055594" y="6635467"/>
                  <a:pt x="2832478" y="6503348"/>
                </a:cubicBezTo>
                <a:cubicBezTo>
                  <a:pt x="1413237" y="5662330"/>
                  <a:pt x="559321" y="4087127"/>
                  <a:pt x="496068" y="2482375"/>
                </a:cubicBezTo>
                <a:cubicBezTo>
                  <a:pt x="468394" y="1782284"/>
                  <a:pt x="590947" y="1077648"/>
                  <a:pt x="883493" y="425291"/>
                </a:cubicBezTo>
                <a:cubicBezTo>
                  <a:pt x="927968" y="326131"/>
                  <a:pt x="975570" y="229918"/>
                  <a:pt x="1026116" y="136711"/>
                </a:cubicBezTo>
                <a:lnTo>
                  <a:pt x="1107111" y="1"/>
                </a:lnTo>
                <a:lnTo>
                  <a:pt x="0" y="1"/>
                </a:lnTo>
                <a:close/>
              </a:path>
            </a:pathLst>
          </a:custGeom>
          <a:solidFill>
            <a:schemeClr val="bg2">
              <a:alpha val="43000"/>
            </a:schemeClr>
          </a:solidFill>
        </p:spPr>
        <p:txBody>
          <a:bodyPr wrap="square">
            <a:noAutofit/>
          </a:bodyPr>
          <a:lstStyle/>
          <a:p>
            <a:endParaRPr lang="en-US"/>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1165789" y="459028"/>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77906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mage Text 2">
    <p:bg>
      <p:bgPr>
        <a:solidFill>
          <a:schemeClr val="accent2"/>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DC50AB-9A9C-9896-AF63-F2EE6D541147}"/>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3596708 w 12192000"/>
              <a:gd name="connsiteY3" fmla="*/ 6858000 h 6858000"/>
              <a:gd name="connsiteX4" fmla="*/ 3512874 w 12192000"/>
              <a:gd name="connsiteY4" fmla="*/ 6829584 h 6858000"/>
              <a:gd name="connsiteX5" fmla="*/ 2832478 w 12192000"/>
              <a:gd name="connsiteY5" fmla="*/ 6503348 h 6858000"/>
              <a:gd name="connsiteX6" fmla="*/ 496068 w 12192000"/>
              <a:gd name="connsiteY6" fmla="*/ 2482375 h 6858000"/>
              <a:gd name="connsiteX7" fmla="*/ 883493 w 12192000"/>
              <a:gd name="connsiteY7" fmla="*/ 425291 h 6858000"/>
              <a:gd name="connsiteX8" fmla="*/ 1026116 w 12192000"/>
              <a:gd name="connsiteY8" fmla="*/ 136711 h 6858000"/>
              <a:gd name="connsiteX9" fmla="*/ 1107111 w 12192000"/>
              <a:gd name="connsiteY9" fmla="*/ 1 h 6858000"/>
              <a:gd name="connsiteX10" fmla="*/ 0 w 1219200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3596708" y="6858000"/>
                </a:lnTo>
                <a:lnTo>
                  <a:pt x="3512874" y="6829584"/>
                </a:lnTo>
                <a:cubicBezTo>
                  <a:pt x="3283157" y="6743933"/>
                  <a:pt x="3055594" y="6635467"/>
                  <a:pt x="2832478" y="6503348"/>
                </a:cubicBezTo>
                <a:cubicBezTo>
                  <a:pt x="1413237" y="5662330"/>
                  <a:pt x="559321" y="4087127"/>
                  <a:pt x="496068" y="2482375"/>
                </a:cubicBezTo>
                <a:cubicBezTo>
                  <a:pt x="468394" y="1782284"/>
                  <a:pt x="590947" y="1077648"/>
                  <a:pt x="883493" y="425291"/>
                </a:cubicBezTo>
                <a:cubicBezTo>
                  <a:pt x="927968" y="326131"/>
                  <a:pt x="975570" y="229918"/>
                  <a:pt x="1026116" y="136711"/>
                </a:cubicBezTo>
                <a:lnTo>
                  <a:pt x="1107111" y="1"/>
                </a:lnTo>
                <a:lnTo>
                  <a:pt x="0" y="1"/>
                </a:lnTo>
                <a:close/>
              </a:path>
            </a:pathLst>
          </a:custGeom>
          <a:solidFill>
            <a:schemeClr val="bg2">
              <a:alpha val="43000"/>
            </a:schemeClr>
          </a:solidFill>
        </p:spPr>
        <p:txBody>
          <a:bodyPr wrap="square">
            <a:noAutofit/>
          </a:bodyPr>
          <a:lstStyle/>
          <a:p>
            <a:endParaRPr lang="en-US"/>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1165789" y="459028"/>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509363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Bleed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D87FA90-D21E-80D5-47E5-885F3127B33B}"/>
              </a:ext>
            </a:extLst>
          </p:cNvPr>
          <p:cNvSpPr>
            <a:spLocks noGrp="1"/>
          </p:cNvSpPr>
          <p:nvPr>
            <p:ph type="pic" sz="quarter" idx="10"/>
          </p:nvPr>
        </p:nvSpPr>
        <p:spPr>
          <a:xfrm>
            <a:off x="0" y="0"/>
            <a:ext cx="12192000" cy="6858000"/>
          </a:xfrm>
          <a:solidFill>
            <a:schemeClr val="bg2">
              <a:lumMod val="25000"/>
              <a:alpha val="23000"/>
            </a:schemeClr>
          </a:solidFill>
        </p:spPr>
        <p:txBody>
          <a:bodyPr>
            <a:normAutofit/>
          </a:bodyPr>
          <a:lstStyle>
            <a:lvl1pPr marL="0" indent="0">
              <a:buNone/>
              <a:defRPr sz="2000"/>
            </a:lvl1pPr>
          </a:lstStyle>
          <a:p>
            <a:endParaRPr lang="en-US"/>
          </a:p>
        </p:txBody>
      </p:sp>
      <p:sp>
        <p:nvSpPr>
          <p:cNvPr id="8" name="Title 14">
            <a:extLst>
              <a:ext uri="{FF2B5EF4-FFF2-40B4-BE49-F238E27FC236}">
                <a16:creationId xmlns:a16="http://schemas.microsoft.com/office/drawing/2014/main" id="{F5D49ABD-48EF-784F-798E-C534FE4620AB}"/>
              </a:ext>
            </a:extLst>
          </p:cNvPr>
          <p:cNvSpPr>
            <a:spLocks noGrp="1"/>
          </p:cNvSpPr>
          <p:nvPr>
            <p:ph type="title"/>
          </p:nvPr>
        </p:nvSpPr>
        <p:spPr>
          <a:xfrm>
            <a:off x="384483" y="459027"/>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159064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E778-905E-2A6F-4767-7FB870E345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98E650-117A-6C88-41E4-B5A7ED53F2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D88E2-5A9A-EAE3-A21F-ECE0C432B855}"/>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5" name="Footer Placeholder 4">
            <a:extLst>
              <a:ext uri="{FF2B5EF4-FFF2-40B4-BE49-F238E27FC236}">
                <a16:creationId xmlns:a16="http://schemas.microsoft.com/office/drawing/2014/main" id="{1B216D5F-736A-DE02-988C-D34363288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2DC6A-DF20-0655-5A9E-14312D5F3C68}"/>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1862049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accent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2472B7-570E-D341-A9C9-C6312CA1EF0D}"/>
              </a:ext>
            </a:extLst>
          </p:cNvPr>
          <p:cNvPicPr>
            <a:picLocks noChangeAspect="1"/>
          </p:cNvPicPr>
          <p:nvPr userDrawn="1"/>
        </p:nvPicPr>
        <p:blipFill>
          <a:blip r:embed="rId2"/>
          <a:srcRect r="3787"/>
          <a:stretch>
            <a:fillRect/>
          </a:stretch>
        </p:blipFill>
        <p:spPr>
          <a:xfrm>
            <a:off x="6405875" y="0"/>
            <a:ext cx="5785054" cy="6858000"/>
          </a:xfrm>
          <a:prstGeom prst="rect">
            <a:avLst/>
          </a:prstGeom>
          <a:solidFill>
            <a:srgbClr val="E4F5E0"/>
          </a:solidFill>
        </p:spPr>
      </p:pic>
      <p:cxnSp>
        <p:nvCxnSpPr>
          <p:cNvPr id="6" name="Straight Connector 5">
            <a:extLst>
              <a:ext uri="{FF2B5EF4-FFF2-40B4-BE49-F238E27FC236}">
                <a16:creationId xmlns:a16="http://schemas.microsoft.com/office/drawing/2014/main" id="{3614999A-0A47-E15B-1194-E69857CE999B}"/>
              </a:ext>
            </a:extLst>
          </p:cNvPr>
          <p:cNvCxnSpPr>
            <a:cxnSpLocks/>
          </p:cNvCxnSpPr>
          <p:nvPr userDrawn="1"/>
        </p:nvCxnSpPr>
        <p:spPr>
          <a:xfrm flipV="1">
            <a:off x="562384" y="1217689"/>
            <a:ext cx="0" cy="1192780"/>
          </a:xfrm>
          <a:prstGeom prst="line">
            <a:avLst/>
          </a:prstGeom>
          <a:ln>
            <a:solidFill>
              <a:srgbClr val="74CE73"/>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A98B7967-2D51-4D37-81AB-5EB02B451B0B}"/>
              </a:ext>
            </a:extLst>
          </p:cNvPr>
          <p:cNvCxnSpPr>
            <a:cxnSpLocks/>
          </p:cNvCxnSpPr>
          <p:nvPr userDrawn="1"/>
        </p:nvCxnSpPr>
        <p:spPr>
          <a:xfrm flipV="1">
            <a:off x="562384" y="4313816"/>
            <a:ext cx="0" cy="1192780"/>
          </a:xfrm>
          <a:prstGeom prst="line">
            <a:avLst/>
          </a:prstGeom>
          <a:ln>
            <a:solidFill>
              <a:srgbClr val="74CE73"/>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1" name="Text Placeholder 9">
            <a:extLst>
              <a:ext uri="{FF2B5EF4-FFF2-40B4-BE49-F238E27FC236}">
                <a16:creationId xmlns:a16="http://schemas.microsoft.com/office/drawing/2014/main" id="{AE84F3F8-6856-3FED-3F02-27057B914D1A}"/>
              </a:ext>
            </a:extLst>
          </p:cNvPr>
          <p:cNvSpPr>
            <a:spLocks noGrp="1"/>
          </p:cNvSpPr>
          <p:nvPr>
            <p:ph type="body" sz="quarter" idx="11" hasCustomPrompt="1"/>
          </p:nvPr>
        </p:nvSpPr>
        <p:spPr>
          <a:xfrm>
            <a:off x="507977" y="451344"/>
            <a:ext cx="651956" cy="379976"/>
          </a:xfrm>
        </p:spPr>
        <p:txBody>
          <a:bodyPr lIns="0" rIns="0">
            <a:normAutofit/>
          </a:bodyPr>
          <a:lstStyle>
            <a:lvl1pPr marL="0" indent="0">
              <a:lnSpc>
                <a:spcPct val="100000"/>
              </a:lnSpc>
              <a:spcBef>
                <a:spcPts val="0"/>
              </a:spcBef>
              <a:buNone/>
              <a:defRPr sz="2000" b="1">
                <a:solidFill>
                  <a:schemeClr val="tx1"/>
                </a:solidFill>
              </a:defRPr>
            </a:lvl1pPr>
          </a:lstStyle>
          <a:p>
            <a:pPr lvl="0"/>
            <a:r>
              <a:rPr lang="en-US"/>
              <a:t>01</a:t>
            </a:r>
          </a:p>
        </p:txBody>
      </p:sp>
      <p:sp>
        <p:nvSpPr>
          <p:cNvPr id="12" name="Title 14">
            <a:extLst>
              <a:ext uri="{FF2B5EF4-FFF2-40B4-BE49-F238E27FC236}">
                <a16:creationId xmlns:a16="http://schemas.microsoft.com/office/drawing/2014/main" id="{AD08CFDF-2E5A-A559-30B6-AAB5E5F30931}"/>
              </a:ext>
            </a:extLst>
          </p:cNvPr>
          <p:cNvSpPr>
            <a:spLocks noGrp="1"/>
          </p:cNvSpPr>
          <p:nvPr>
            <p:ph type="title"/>
          </p:nvPr>
        </p:nvSpPr>
        <p:spPr>
          <a:xfrm>
            <a:off x="507977" y="2675075"/>
            <a:ext cx="5885195" cy="1450334"/>
          </a:xfrm>
        </p:spPr>
        <p:txBody>
          <a:bodyPr lIns="0" rIns="0" anchor="ctr">
            <a:normAutofit/>
          </a:bodyPr>
          <a:lstStyle>
            <a:lvl1pPr>
              <a:lnSpc>
                <a:spcPct val="90000"/>
              </a:lnSpc>
              <a:defRPr sz="4800">
                <a:solidFill>
                  <a:schemeClr val="tx1"/>
                </a:solidFill>
              </a:defRPr>
            </a:lvl1pPr>
          </a:lstStyle>
          <a:p>
            <a:endParaRPr lang="en-US"/>
          </a:p>
        </p:txBody>
      </p:sp>
      <p:sp>
        <p:nvSpPr>
          <p:cNvPr id="2" name="TextBox 1">
            <a:extLst>
              <a:ext uri="{FF2B5EF4-FFF2-40B4-BE49-F238E27FC236}">
                <a16:creationId xmlns:a16="http://schemas.microsoft.com/office/drawing/2014/main" id="{E91BB461-EE97-ED9F-3B8B-D727F4CB7453}"/>
              </a:ext>
            </a:extLst>
          </p:cNvPr>
          <p:cNvSpPr txBox="1"/>
          <p:nvPr userDrawn="1"/>
        </p:nvSpPr>
        <p:spPr>
          <a:xfrm>
            <a:off x="438404" y="6036207"/>
            <a:ext cx="2264146" cy="478721"/>
          </a:xfrm>
          <a:prstGeom prst="rect">
            <a:avLst/>
          </a:prstGeom>
          <a:noFill/>
        </p:spPr>
        <p:txBody>
          <a:bodyPr wrap="none" rtlCol="0">
            <a:spAutoFit/>
          </a:bodyPr>
          <a:lstStyle/>
          <a:p>
            <a:pPr>
              <a:lnSpc>
                <a:spcPts val="1480"/>
              </a:lnSpc>
            </a:pPr>
            <a:r>
              <a:rPr lang="en-US" sz="1400" b="1" err="1">
                <a:solidFill>
                  <a:schemeClr val="tx1"/>
                </a:solidFill>
              </a:rPr>
              <a:t>MedComms</a:t>
            </a:r>
            <a:r>
              <a:rPr lang="en-US" sz="1400" b="1">
                <a:solidFill>
                  <a:schemeClr val="tx1"/>
                </a:solidFill>
              </a:rPr>
              <a:t> for Pharma. </a:t>
            </a:r>
          </a:p>
          <a:p>
            <a:pPr>
              <a:lnSpc>
                <a:spcPts val="1480"/>
              </a:lnSpc>
            </a:pPr>
            <a:r>
              <a:rPr lang="en-US" sz="1400" b="1">
                <a:solidFill>
                  <a:schemeClr val="tx1"/>
                </a:solidFill>
              </a:rPr>
              <a:t>From Evidence to Impact.</a:t>
            </a:r>
          </a:p>
        </p:txBody>
      </p:sp>
    </p:spTree>
    <p:extLst>
      <p:ext uri="{BB962C8B-B14F-4D97-AF65-F5344CB8AC3E}">
        <p14:creationId xmlns:p14="http://schemas.microsoft.com/office/powerpoint/2010/main" val="1361852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C2E28B-7619-C368-FADE-76473A173242}"/>
              </a:ext>
            </a:extLst>
          </p:cNvPr>
          <p:cNvSpPr/>
          <p:nvPr userDrawn="1"/>
        </p:nvSpPr>
        <p:spPr>
          <a:xfrm>
            <a:off x="0" y="0"/>
            <a:ext cx="35179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6A850CA-E114-99C3-8FCE-AC7AF9511244}"/>
              </a:ext>
            </a:extLst>
          </p:cNvPr>
          <p:cNvPicPr>
            <a:picLocks noChangeAspect="1"/>
          </p:cNvPicPr>
          <p:nvPr userDrawn="1"/>
        </p:nvPicPr>
        <p:blipFill rotWithShape="1">
          <a:blip r:embed="rId2"/>
          <a:srcRect l="21301" t="3974" r="31480" b="3974"/>
          <a:stretch/>
        </p:blipFill>
        <p:spPr>
          <a:xfrm>
            <a:off x="0" y="1"/>
            <a:ext cx="3517900" cy="6858000"/>
          </a:xfrm>
          <a:prstGeom prst="rect">
            <a:avLst/>
          </a:prstGeom>
        </p:spPr>
      </p:pic>
      <p:sp>
        <p:nvSpPr>
          <p:cNvPr id="8" name="Title 14">
            <a:extLst>
              <a:ext uri="{FF2B5EF4-FFF2-40B4-BE49-F238E27FC236}">
                <a16:creationId xmlns:a16="http://schemas.microsoft.com/office/drawing/2014/main" id="{62ABD80A-2EDD-BCC6-5888-89CC2B7D724A}"/>
              </a:ext>
            </a:extLst>
          </p:cNvPr>
          <p:cNvSpPr>
            <a:spLocks noGrp="1"/>
          </p:cNvSpPr>
          <p:nvPr>
            <p:ph type="title"/>
          </p:nvPr>
        </p:nvSpPr>
        <p:spPr>
          <a:xfrm>
            <a:off x="3958681" y="2290017"/>
            <a:ext cx="5885195" cy="2150967"/>
          </a:xfrm>
        </p:spPr>
        <p:txBody>
          <a:bodyPr lIns="0" rIns="0" anchor="ctr">
            <a:normAutofit/>
          </a:bodyPr>
          <a:lstStyle>
            <a:lvl1pPr>
              <a:lnSpc>
                <a:spcPct val="90000"/>
              </a:lnSpc>
              <a:defRPr sz="5400">
                <a:solidFill>
                  <a:schemeClr val="tx1"/>
                </a:solidFill>
              </a:defRPr>
            </a:lvl1pPr>
          </a:lstStyle>
          <a:p>
            <a:endParaRPr lang="en-US"/>
          </a:p>
        </p:txBody>
      </p:sp>
      <p:sp>
        <p:nvSpPr>
          <p:cNvPr id="9" name="Text Placeholder 9">
            <a:extLst>
              <a:ext uri="{FF2B5EF4-FFF2-40B4-BE49-F238E27FC236}">
                <a16:creationId xmlns:a16="http://schemas.microsoft.com/office/drawing/2014/main" id="{30A751AB-5424-5717-E722-87D0BC1588D1}"/>
              </a:ext>
            </a:extLst>
          </p:cNvPr>
          <p:cNvSpPr>
            <a:spLocks noGrp="1"/>
          </p:cNvSpPr>
          <p:nvPr>
            <p:ph type="body" sz="quarter" idx="11"/>
          </p:nvPr>
        </p:nvSpPr>
        <p:spPr>
          <a:xfrm>
            <a:off x="3958680" y="451344"/>
            <a:ext cx="5885194" cy="400110"/>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0" name="Title 14">
            <a:extLst>
              <a:ext uri="{FF2B5EF4-FFF2-40B4-BE49-F238E27FC236}">
                <a16:creationId xmlns:a16="http://schemas.microsoft.com/office/drawing/2014/main" id="{D15AE57A-9E02-7B01-374B-27132893EC78}"/>
              </a:ext>
            </a:extLst>
          </p:cNvPr>
          <p:cNvSpPr txBox="1">
            <a:spLocks/>
          </p:cNvSpPr>
          <p:nvPr userDrawn="1"/>
        </p:nvSpPr>
        <p:spPr>
          <a:xfrm>
            <a:off x="10054681" y="2421033"/>
            <a:ext cx="5885195" cy="1665676"/>
          </a:xfrm>
          <a:prstGeom prst="rect">
            <a:avLst/>
          </a:prstGeom>
        </p:spPr>
        <p:txBody>
          <a:bodyPr vert="horz" lIns="0" tIns="45720" rIns="0" bIns="45720" rtlCol="0" anchor="ctr">
            <a:norm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endParaRPr lang="en-US"/>
          </a:p>
        </p:txBody>
      </p:sp>
      <p:sp>
        <p:nvSpPr>
          <p:cNvPr id="2" name="TextBox 1">
            <a:extLst>
              <a:ext uri="{FF2B5EF4-FFF2-40B4-BE49-F238E27FC236}">
                <a16:creationId xmlns:a16="http://schemas.microsoft.com/office/drawing/2014/main" id="{8E7BF404-918D-1EA3-297F-B5CC28101B8E}"/>
              </a:ext>
            </a:extLst>
          </p:cNvPr>
          <p:cNvSpPr txBox="1"/>
          <p:nvPr userDrawn="1"/>
        </p:nvSpPr>
        <p:spPr>
          <a:xfrm>
            <a:off x="3958680" y="6120296"/>
            <a:ext cx="4682668" cy="286360"/>
          </a:xfrm>
          <a:prstGeom prst="rect">
            <a:avLst/>
          </a:prstGeom>
          <a:noFill/>
        </p:spPr>
        <p:txBody>
          <a:bodyPr wrap="square" rtlCol="0">
            <a:spAutoFit/>
          </a:bodyPr>
          <a:lstStyle/>
          <a:p>
            <a:pPr>
              <a:lnSpc>
                <a:spcPts val="1480"/>
              </a:lnSpc>
            </a:pPr>
            <a:r>
              <a:rPr lang="en-US" sz="1400" b="1" err="1">
                <a:solidFill>
                  <a:schemeClr val="tx1"/>
                </a:solidFill>
              </a:rPr>
              <a:t>MedComms</a:t>
            </a:r>
            <a:r>
              <a:rPr lang="en-US" sz="1400" b="1">
                <a:solidFill>
                  <a:schemeClr val="tx1"/>
                </a:solidFill>
              </a:rPr>
              <a:t> for Pharma. From Evidence to Impact.</a:t>
            </a:r>
          </a:p>
        </p:txBody>
      </p:sp>
    </p:spTree>
    <p:extLst>
      <p:ext uri="{BB962C8B-B14F-4D97-AF65-F5344CB8AC3E}">
        <p14:creationId xmlns:p14="http://schemas.microsoft.com/office/powerpoint/2010/main" val="941521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Divider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34B6AC-9769-FB6F-8D34-203239E57FBA}"/>
              </a:ext>
            </a:extLst>
          </p:cNvPr>
          <p:cNvSpPr>
            <a:spLocks noGrp="1"/>
          </p:cNvSpPr>
          <p:nvPr>
            <p:ph type="pic" sz="quarter" idx="12"/>
          </p:nvPr>
        </p:nvSpPr>
        <p:spPr>
          <a:xfrm>
            <a:off x="0" y="0"/>
            <a:ext cx="3517900" cy="6858000"/>
          </a:xfrm>
          <a:solidFill>
            <a:schemeClr val="accent6"/>
          </a:solidFill>
        </p:spPr>
        <p:txBody>
          <a:bodyPr>
            <a:normAutofit/>
          </a:bodyPr>
          <a:lstStyle>
            <a:lvl1pPr marL="0" indent="0">
              <a:buNone/>
              <a:defRPr sz="1800"/>
            </a:lvl1pPr>
          </a:lstStyle>
          <a:p>
            <a:endParaRPr lang="en-US"/>
          </a:p>
        </p:txBody>
      </p:sp>
      <p:sp>
        <p:nvSpPr>
          <p:cNvPr id="8" name="Title 14">
            <a:extLst>
              <a:ext uri="{FF2B5EF4-FFF2-40B4-BE49-F238E27FC236}">
                <a16:creationId xmlns:a16="http://schemas.microsoft.com/office/drawing/2014/main" id="{62ABD80A-2EDD-BCC6-5888-89CC2B7D724A}"/>
              </a:ext>
            </a:extLst>
          </p:cNvPr>
          <p:cNvSpPr>
            <a:spLocks noGrp="1"/>
          </p:cNvSpPr>
          <p:nvPr>
            <p:ph type="title"/>
          </p:nvPr>
        </p:nvSpPr>
        <p:spPr>
          <a:xfrm>
            <a:off x="3958681" y="2290017"/>
            <a:ext cx="5885195" cy="2150967"/>
          </a:xfrm>
        </p:spPr>
        <p:txBody>
          <a:bodyPr lIns="0" rIns="0" anchor="ctr">
            <a:normAutofit/>
          </a:bodyPr>
          <a:lstStyle>
            <a:lvl1pPr>
              <a:lnSpc>
                <a:spcPct val="90000"/>
              </a:lnSpc>
              <a:defRPr sz="5400">
                <a:solidFill>
                  <a:schemeClr val="tx1"/>
                </a:solidFill>
              </a:defRPr>
            </a:lvl1pPr>
          </a:lstStyle>
          <a:p>
            <a:endParaRPr lang="en-US"/>
          </a:p>
        </p:txBody>
      </p:sp>
      <p:sp>
        <p:nvSpPr>
          <p:cNvPr id="9" name="Text Placeholder 9">
            <a:extLst>
              <a:ext uri="{FF2B5EF4-FFF2-40B4-BE49-F238E27FC236}">
                <a16:creationId xmlns:a16="http://schemas.microsoft.com/office/drawing/2014/main" id="{30A751AB-5424-5717-E722-87D0BC1588D1}"/>
              </a:ext>
            </a:extLst>
          </p:cNvPr>
          <p:cNvSpPr>
            <a:spLocks noGrp="1"/>
          </p:cNvSpPr>
          <p:nvPr>
            <p:ph type="body" sz="quarter" idx="11"/>
          </p:nvPr>
        </p:nvSpPr>
        <p:spPr>
          <a:xfrm>
            <a:off x="3958680" y="451344"/>
            <a:ext cx="5885194" cy="400110"/>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4" name="TextBox 3">
            <a:extLst>
              <a:ext uri="{FF2B5EF4-FFF2-40B4-BE49-F238E27FC236}">
                <a16:creationId xmlns:a16="http://schemas.microsoft.com/office/drawing/2014/main" id="{484A90E4-48B9-46B0-2E7D-8E4B86A188ED}"/>
              </a:ext>
            </a:extLst>
          </p:cNvPr>
          <p:cNvSpPr txBox="1"/>
          <p:nvPr userDrawn="1"/>
        </p:nvSpPr>
        <p:spPr>
          <a:xfrm>
            <a:off x="3958680" y="6120296"/>
            <a:ext cx="4682668" cy="286360"/>
          </a:xfrm>
          <a:prstGeom prst="rect">
            <a:avLst/>
          </a:prstGeom>
          <a:noFill/>
        </p:spPr>
        <p:txBody>
          <a:bodyPr wrap="square" rtlCol="0">
            <a:spAutoFit/>
          </a:bodyPr>
          <a:lstStyle/>
          <a:p>
            <a:pPr>
              <a:lnSpc>
                <a:spcPts val="1480"/>
              </a:lnSpc>
            </a:pPr>
            <a:r>
              <a:rPr lang="en-US" sz="1400" b="1" err="1">
                <a:solidFill>
                  <a:schemeClr val="tx1"/>
                </a:solidFill>
              </a:rPr>
              <a:t>MedComms</a:t>
            </a:r>
            <a:r>
              <a:rPr lang="en-US" sz="1400" b="1">
                <a:solidFill>
                  <a:schemeClr val="tx1"/>
                </a:solidFill>
              </a:rPr>
              <a:t> for Pharma. From Evidence to Impact.</a:t>
            </a:r>
          </a:p>
        </p:txBody>
      </p:sp>
    </p:spTree>
    <p:extLst>
      <p:ext uri="{BB962C8B-B14F-4D97-AF65-F5344CB8AC3E}">
        <p14:creationId xmlns:p14="http://schemas.microsoft.com/office/powerpoint/2010/main" val="32284199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Bleed Photo with text">
    <p:bg>
      <p:bgPr>
        <a:solidFill>
          <a:schemeClr val="accent6"/>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3A79A50-DA16-D861-585B-C08CA6CFE7BA}"/>
              </a:ext>
            </a:extLst>
          </p:cNvPr>
          <p:cNvSpPr>
            <a:spLocks noGrp="1"/>
          </p:cNvSpPr>
          <p:nvPr>
            <p:ph type="pic" sz="quarter" idx="10"/>
          </p:nvPr>
        </p:nvSpPr>
        <p:spPr>
          <a:xfrm>
            <a:off x="0" y="0"/>
            <a:ext cx="12192000" cy="6858000"/>
          </a:xfrm>
        </p:spPr>
        <p:txBody>
          <a:bodyPr>
            <a:normAutofit/>
          </a:bodyPr>
          <a:lstStyle>
            <a:lvl1pPr marL="0" indent="0">
              <a:buNone/>
              <a:defRPr sz="1800"/>
            </a:lvl1pPr>
          </a:lstStyle>
          <a:p>
            <a:endParaRPr lang="en-US"/>
          </a:p>
        </p:txBody>
      </p:sp>
      <p:sp>
        <p:nvSpPr>
          <p:cNvPr id="9" name="Text Placeholder 9">
            <a:extLst>
              <a:ext uri="{FF2B5EF4-FFF2-40B4-BE49-F238E27FC236}">
                <a16:creationId xmlns:a16="http://schemas.microsoft.com/office/drawing/2014/main" id="{14F24A8E-58D0-FE08-5DB0-D9FDD68803EB}"/>
              </a:ext>
            </a:extLst>
          </p:cNvPr>
          <p:cNvSpPr>
            <a:spLocks noGrp="1"/>
          </p:cNvSpPr>
          <p:nvPr>
            <p:ph type="body" sz="quarter" idx="11" hasCustomPrompt="1"/>
          </p:nvPr>
        </p:nvSpPr>
        <p:spPr>
          <a:xfrm>
            <a:off x="507977" y="451344"/>
            <a:ext cx="651956" cy="379976"/>
          </a:xfrm>
        </p:spPr>
        <p:txBody>
          <a:bodyPr lIns="0" rIns="0">
            <a:normAutofit/>
          </a:bodyPr>
          <a:lstStyle>
            <a:lvl1pPr marL="0" indent="0">
              <a:lnSpc>
                <a:spcPct val="100000"/>
              </a:lnSpc>
              <a:spcBef>
                <a:spcPts val="0"/>
              </a:spcBef>
              <a:buNone/>
              <a:defRPr sz="2000" b="1">
                <a:solidFill>
                  <a:schemeClr val="bg1"/>
                </a:solidFill>
              </a:defRPr>
            </a:lvl1pPr>
          </a:lstStyle>
          <a:p>
            <a:pPr lvl="0"/>
            <a:r>
              <a:rPr lang="en-US"/>
              <a:t>01</a:t>
            </a:r>
          </a:p>
        </p:txBody>
      </p:sp>
      <p:sp>
        <p:nvSpPr>
          <p:cNvPr id="10" name="Title 14">
            <a:extLst>
              <a:ext uri="{FF2B5EF4-FFF2-40B4-BE49-F238E27FC236}">
                <a16:creationId xmlns:a16="http://schemas.microsoft.com/office/drawing/2014/main" id="{D1466D01-828D-E424-4B4E-DE14B15F60D9}"/>
              </a:ext>
            </a:extLst>
          </p:cNvPr>
          <p:cNvSpPr>
            <a:spLocks noGrp="1"/>
          </p:cNvSpPr>
          <p:nvPr>
            <p:ph type="title"/>
          </p:nvPr>
        </p:nvSpPr>
        <p:spPr>
          <a:xfrm>
            <a:off x="507978" y="2675075"/>
            <a:ext cx="5486422" cy="1450334"/>
          </a:xfrm>
        </p:spPr>
        <p:txBody>
          <a:bodyPr lIns="0" rIns="0" anchor="ctr">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3859371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C33EBFEB-8495-2EAC-FFD7-D0D21A38F7E3}"/>
              </a:ext>
            </a:extLst>
          </p:cNvPr>
          <p:cNvSpPr>
            <a:spLocks noGrp="1"/>
          </p:cNvSpPr>
          <p:nvPr>
            <p:ph type="pic" sz="quarter" idx="12"/>
          </p:nvPr>
        </p:nvSpPr>
        <p:spPr>
          <a:xfrm>
            <a:off x="6665797" y="0"/>
            <a:ext cx="5526201" cy="6858000"/>
          </a:xfrm>
          <a:solidFill>
            <a:schemeClr val="accent6"/>
          </a:solidFill>
        </p:spPr>
        <p:txBody>
          <a:bodyPr>
            <a:normAutofit/>
          </a:bodyPr>
          <a:lstStyle>
            <a:lvl1pPr marL="0" indent="0">
              <a:buNone/>
              <a:defRPr sz="1800"/>
            </a:lvl1pPr>
          </a:lstStyle>
          <a:p>
            <a:endParaRPr lang="en-US"/>
          </a:p>
        </p:txBody>
      </p:sp>
      <p:sp>
        <p:nvSpPr>
          <p:cNvPr id="2" name="Text Placeholder 9">
            <a:extLst>
              <a:ext uri="{FF2B5EF4-FFF2-40B4-BE49-F238E27FC236}">
                <a16:creationId xmlns:a16="http://schemas.microsoft.com/office/drawing/2014/main" id="{D82041D8-5DF8-7B20-95FE-07C76B8A6D0F}"/>
              </a:ext>
            </a:extLst>
          </p:cNvPr>
          <p:cNvSpPr>
            <a:spLocks noGrp="1"/>
          </p:cNvSpPr>
          <p:nvPr>
            <p:ph type="body" sz="quarter" idx="11"/>
          </p:nvPr>
        </p:nvSpPr>
        <p:spPr>
          <a:xfrm>
            <a:off x="495298" y="1044223"/>
            <a:ext cx="4893853" cy="500861"/>
          </a:xfrm>
        </p:spPr>
        <p:txBody>
          <a:bodyPr lIns="0" rIns="0">
            <a:normAutofit/>
          </a:bodyPr>
          <a:lstStyle>
            <a:lvl1pPr marL="0" indent="0">
              <a:lnSpc>
                <a:spcPct val="100000"/>
              </a:lnSpc>
              <a:spcBef>
                <a:spcPts val="0"/>
              </a:spcBef>
              <a:buNone/>
              <a:defRPr sz="2400">
                <a:solidFill>
                  <a:schemeClr val="tx1"/>
                </a:solidFill>
              </a:defRPr>
            </a:lvl1pPr>
          </a:lstStyle>
          <a:p>
            <a:pPr lvl="0"/>
            <a:endParaRPr lang="en-US"/>
          </a:p>
        </p:txBody>
      </p:sp>
      <p:cxnSp>
        <p:nvCxnSpPr>
          <p:cNvPr id="11" name="Straight Connector 10">
            <a:extLst>
              <a:ext uri="{FF2B5EF4-FFF2-40B4-BE49-F238E27FC236}">
                <a16:creationId xmlns:a16="http://schemas.microsoft.com/office/drawing/2014/main" id="{2585AE5D-A897-0D7C-D267-F4CDCECC7855}"/>
              </a:ext>
            </a:extLst>
          </p:cNvPr>
          <p:cNvCxnSpPr/>
          <p:nvPr userDrawn="1"/>
        </p:nvCxnSpPr>
        <p:spPr>
          <a:xfrm>
            <a:off x="495299" y="249065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1D7AEF2-610D-3BEC-8647-0ACDEB56F37A}"/>
              </a:ext>
            </a:extLst>
          </p:cNvPr>
          <p:cNvCxnSpPr/>
          <p:nvPr userDrawn="1"/>
        </p:nvCxnSpPr>
        <p:spPr>
          <a:xfrm>
            <a:off x="495299" y="322217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55066A4-62AD-4432-FADA-09C658F37BF1}"/>
              </a:ext>
            </a:extLst>
          </p:cNvPr>
          <p:cNvCxnSpPr/>
          <p:nvPr userDrawn="1"/>
        </p:nvCxnSpPr>
        <p:spPr>
          <a:xfrm>
            <a:off x="495299" y="395369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D25B639-1593-0B25-21FE-88C74E5060D2}"/>
              </a:ext>
            </a:extLst>
          </p:cNvPr>
          <p:cNvCxnSpPr/>
          <p:nvPr userDrawn="1"/>
        </p:nvCxnSpPr>
        <p:spPr>
          <a:xfrm>
            <a:off x="495299" y="4650808"/>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E7ABAFC-F92A-29C7-7E25-9272BB0F755E}"/>
              </a:ext>
            </a:extLst>
          </p:cNvPr>
          <p:cNvCxnSpPr/>
          <p:nvPr userDrawn="1"/>
        </p:nvCxnSpPr>
        <p:spPr>
          <a:xfrm>
            <a:off x="495299" y="5393192"/>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9" name="Title 14">
            <a:extLst>
              <a:ext uri="{FF2B5EF4-FFF2-40B4-BE49-F238E27FC236}">
                <a16:creationId xmlns:a16="http://schemas.microsoft.com/office/drawing/2014/main" id="{8D68FE89-9FFC-0381-FA88-85FF661FAA64}"/>
              </a:ext>
            </a:extLst>
          </p:cNvPr>
          <p:cNvSpPr>
            <a:spLocks noGrp="1"/>
          </p:cNvSpPr>
          <p:nvPr>
            <p:ph type="title"/>
          </p:nvPr>
        </p:nvSpPr>
        <p:spPr>
          <a:xfrm>
            <a:off x="495298" y="312366"/>
            <a:ext cx="4893853" cy="708360"/>
          </a:xfrm>
        </p:spPr>
        <p:txBody>
          <a:bodyPr lIns="0" rIns="0" anchor="ctr">
            <a:normAutofit/>
          </a:bodyPr>
          <a:lstStyle>
            <a:lvl1pPr>
              <a:lnSpc>
                <a:spcPct val="90000"/>
              </a:lnSpc>
              <a:defRPr sz="4000">
                <a:solidFill>
                  <a:schemeClr val="tx1"/>
                </a:solidFill>
              </a:defRPr>
            </a:lvl1pPr>
          </a:lstStyle>
          <a:p>
            <a:endParaRPr lang="en-US"/>
          </a:p>
        </p:txBody>
      </p:sp>
      <p:sp>
        <p:nvSpPr>
          <p:cNvPr id="20" name="Text Placeholder 9">
            <a:extLst>
              <a:ext uri="{FF2B5EF4-FFF2-40B4-BE49-F238E27FC236}">
                <a16:creationId xmlns:a16="http://schemas.microsoft.com/office/drawing/2014/main" id="{59EBFD83-87FD-2F99-5A9C-55DD19BDE5C8}"/>
              </a:ext>
            </a:extLst>
          </p:cNvPr>
          <p:cNvSpPr>
            <a:spLocks noGrp="1"/>
          </p:cNvSpPr>
          <p:nvPr>
            <p:ph type="body" sz="quarter" idx="13"/>
          </p:nvPr>
        </p:nvSpPr>
        <p:spPr>
          <a:xfrm>
            <a:off x="495298" y="1943039"/>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1" name="Text Placeholder 9">
            <a:extLst>
              <a:ext uri="{FF2B5EF4-FFF2-40B4-BE49-F238E27FC236}">
                <a16:creationId xmlns:a16="http://schemas.microsoft.com/office/drawing/2014/main" id="{918631ED-7B53-674F-7699-09C271499972}"/>
              </a:ext>
            </a:extLst>
          </p:cNvPr>
          <p:cNvSpPr>
            <a:spLocks noGrp="1"/>
          </p:cNvSpPr>
          <p:nvPr>
            <p:ph type="body" sz="quarter" idx="14"/>
          </p:nvPr>
        </p:nvSpPr>
        <p:spPr>
          <a:xfrm>
            <a:off x="495298" y="2672037"/>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2" name="Text Placeholder 9">
            <a:extLst>
              <a:ext uri="{FF2B5EF4-FFF2-40B4-BE49-F238E27FC236}">
                <a16:creationId xmlns:a16="http://schemas.microsoft.com/office/drawing/2014/main" id="{D926DC76-2DFA-4534-6C16-5F493CF5C50B}"/>
              </a:ext>
            </a:extLst>
          </p:cNvPr>
          <p:cNvSpPr>
            <a:spLocks noGrp="1"/>
          </p:cNvSpPr>
          <p:nvPr>
            <p:ph type="body" sz="quarter" idx="15"/>
          </p:nvPr>
        </p:nvSpPr>
        <p:spPr>
          <a:xfrm>
            <a:off x="495298" y="3401035"/>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0A961224-A94B-524F-A158-95FA21146194}"/>
              </a:ext>
            </a:extLst>
          </p:cNvPr>
          <p:cNvSpPr>
            <a:spLocks noGrp="1"/>
          </p:cNvSpPr>
          <p:nvPr>
            <p:ph type="body" sz="quarter" idx="16"/>
          </p:nvPr>
        </p:nvSpPr>
        <p:spPr>
          <a:xfrm>
            <a:off x="495298" y="4130033"/>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4" name="Text Placeholder 9">
            <a:extLst>
              <a:ext uri="{FF2B5EF4-FFF2-40B4-BE49-F238E27FC236}">
                <a16:creationId xmlns:a16="http://schemas.microsoft.com/office/drawing/2014/main" id="{6F8C6D5C-EB4B-A387-8BE8-5A714AD5B75A}"/>
              </a:ext>
            </a:extLst>
          </p:cNvPr>
          <p:cNvSpPr>
            <a:spLocks noGrp="1"/>
          </p:cNvSpPr>
          <p:nvPr>
            <p:ph type="body" sz="quarter" idx="17"/>
          </p:nvPr>
        </p:nvSpPr>
        <p:spPr>
          <a:xfrm>
            <a:off x="495298" y="4859031"/>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5" name="Text Placeholder 9">
            <a:extLst>
              <a:ext uri="{FF2B5EF4-FFF2-40B4-BE49-F238E27FC236}">
                <a16:creationId xmlns:a16="http://schemas.microsoft.com/office/drawing/2014/main" id="{85EF9C8B-29FF-535F-8734-82BBA4BF4B7E}"/>
              </a:ext>
            </a:extLst>
          </p:cNvPr>
          <p:cNvSpPr>
            <a:spLocks noGrp="1"/>
          </p:cNvSpPr>
          <p:nvPr>
            <p:ph type="body" sz="quarter" idx="18"/>
          </p:nvPr>
        </p:nvSpPr>
        <p:spPr>
          <a:xfrm>
            <a:off x="495298" y="5560338"/>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6" name="TextBox 5">
            <a:extLst>
              <a:ext uri="{FF2B5EF4-FFF2-40B4-BE49-F238E27FC236}">
                <a16:creationId xmlns:a16="http://schemas.microsoft.com/office/drawing/2014/main" id="{D8E65AF7-2DF5-5FBB-185A-9FC1BF824E57}"/>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100231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ACA229-5684-C36A-7B7C-F105AA9A0296}"/>
              </a:ext>
            </a:extLst>
          </p:cNvPr>
          <p:cNvSpPr/>
          <p:nvPr userDrawn="1"/>
        </p:nvSpPr>
        <p:spPr>
          <a:xfrm>
            <a:off x="164892" y="419725"/>
            <a:ext cx="5168692" cy="6100996"/>
          </a:xfrm>
          <a:prstGeom prst="rect">
            <a:avLst/>
          </a:prstGeom>
          <a:solidFill>
            <a:srgbClr val="E4F5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6B9B878-9014-5A07-C54F-56777106C1F0}"/>
              </a:ext>
            </a:extLst>
          </p:cNvPr>
          <p:cNvPicPr>
            <a:picLocks noChangeAspect="1"/>
          </p:cNvPicPr>
          <p:nvPr userDrawn="1"/>
        </p:nvPicPr>
        <p:blipFill>
          <a:blip>
            <a:extLst>
              <a:ext uri="{96DAC541-7B7A-43D3-8B79-37D633B846F1}">
                <asvg:svgBlip xmlns:asvg="http://schemas.microsoft.com/office/drawing/2016/SVG/main" r:embed="rId2"/>
              </a:ext>
            </a:extLst>
          </a:blip>
          <a:srcRect t="662" b="630"/>
          <a:stretch>
            <a:fillRect/>
          </a:stretch>
        </p:blipFill>
        <p:spPr>
          <a:xfrm>
            <a:off x="0" y="1"/>
            <a:ext cx="5500161" cy="6872990"/>
          </a:xfrm>
          <a:prstGeom prst="rect">
            <a:avLst/>
          </a:prstGeom>
        </p:spPr>
      </p:pic>
      <p:sp>
        <p:nvSpPr>
          <p:cNvPr id="2" name="Text Placeholder 9">
            <a:extLst>
              <a:ext uri="{FF2B5EF4-FFF2-40B4-BE49-F238E27FC236}">
                <a16:creationId xmlns:a16="http://schemas.microsoft.com/office/drawing/2014/main" id="{D82041D8-5DF8-7B20-95FE-07C76B8A6D0F}"/>
              </a:ext>
            </a:extLst>
          </p:cNvPr>
          <p:cNvSpPr>
            <a:spLocks noGrp="1"/>
          </p:cNvSpPr>
          <p:nvPr>
            <p:ph type="body" sz="quarter" idx="11"/>
          </p:nvPr>
        </p:nvSpPr>
        <p:spPr>
          <a:xfrm>
            <a:off x="6467857" y="1044223"/>
            <a:ext cx="4893853" cy="500861"/>
          </a:xfrm>
        </p:spPr>
        <p:txBody>
          <a:bodyPr lIns="0" rIns="0">
            <a:normAutofit/>
          </a:bodyPr>
          <a:lstStyle>
            <a:lvl1pPr marL="0" indent="0">
              <a:lnSpc>
                <a:spcPct val="100000"/>
              </a:lnSpc>
              <a:spcBef>
                <a:spcPts val="0"/>
              </a:spcBef>
              <a:buNone/>
              <a:defRPr sz="2400">
                <a:solidFill>
                  <a:schemeClr val="tx1"/>
                </a:solidFill>
              </a:defRPr>
            </a:lvl1pPr>
          </a:lstStyle>
          <a:p>
            <a:pPr lvl="0"/>
            <a:endParaRPr lang="en-US"/>
          </a:p>
        </p:txBody>
      </p:sp>
      <p:cxnSp>
        <p:nvCxnSpPr>
          <p:cNvPr id="11" name="Straight Connector 10">
            <a:extLst>
              <a:ext uri="{FF2B5EF4-FFF2-40B4-BE49-F238E27FC236}">
                <a16:creationId xmlns:a16="http://schemas.microsoft.com/office/drawing/2014/main" id="{2585AE5D-A897-0D7C-D267-F4CDCECC7855}"/>
              </a:ext>
            </a:extLst>
          </p:cNvPr>
          <p:cNvCxnSpPr>
            <a:cxnSpLocks/>
          </p:cNvCxnSpPr>
          <p:nvPr userDrawn="1"/>
        </p:nvCxnSpPr>
        <p:spPr>
          <a:xfrm>
            <a:off x="6467857" y="249065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1D7AEF2-610D-3BEC-8647-0ACDEB56F37A}"/>
              </a:ext>
            </a:extLst>
          </p:cNvPr>
          <p:cNvCxnSpPr>
            <a:cxnSpLocks/>
          </p:cNvCxnSpPr>
          <p:nvPr userDrawn="1"/>
        </p:nvCxnSpPr>
        <p:spPr>
          <a:xfrm>
            <a:off x="6467857" y="322217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55066A4-62AD-4432-FADA-09C658F37BF1}"/>
              </a:ext>
            </a:extLst>
          </p:cNvPr>
          <p:cNvCxnSpPr>
            <a:cxnSpLocks/>
          </p:cNvCxnSpPr>
          <p:nvPr userDrawn="1"/>
        </p:nvCxnSpPr>
        <p:spPr>
          <a:xfrm>
            <a:off x="6467857" y="395369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D25B639-1593-0B25-21FE-88C74E5060D2}"/>
              </a:ext>
            </a:extLst>
          </p:cNvPr>
          <p:cNvCxnSpPr>
            <a:cxnSpLocks/>
          </p:cNvCxnSpPr>
          <p:nvPr userDrawn="1"/>
        </p:nvCxnSpPr>
        <p:spPr>
          <a:xfrm>
            <a:off x="6467857" y="4650808"/>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E7ABAFC-F92A-29C7-7E25-9272BB0F755E}"/>
              </a:ext>
            </a:extLst>
          </p:cNvPr>
          <p:cNvCxnSpPr>
            <a:cxnSpLocks/>
          </p:cNvCxnSpPr>
          <p:nvPr userDrawn="1"/>
        </p:nvCxnSpPr>
        <p:spPr>
          <a:xfrm>
            <a:off x="6467857" y="5393192"/>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9" name="Title 14">
            <a:extLst>
              <a:ext uri="{FF2B5EF4-FFF2-40B4-BE49-F238E27FC236}">
                <a16:creationId xmlns:a16="http://schemas.microsoft.com/office/drawing/2014/main" id="{8D68FE89-9FFC-0381-FA88-85FF661FAA64}"/>
              </a:ext>
            </a:extLst>
          </p:cNvPr>
          <p:cNvSpPr>
            <a:spLocks noGrp="1"/>
          </p:cNvSpPr>
          <p:nvPr>
            <p:ph type="title"/>
          </p:nvPr>
        </p:nvSpPr>
        <p:spPr>
          <a:xfrm>
            <a:off x="6467857" y="312366"/>
            <a:ext cx="4893853" cy="708360"/>
          </a:xfrm>
        </p:spPr>
        <p:txBody>
          <a:bodyPr lIns="0" rIns="0" anchor="ctr">
            <a:normAutofit/>
          </a:bodyPr>
          <a:lstStyle>
            <a:lvl1pPr>
              <a:lnSpc>
                <a:spcPct val="90000"/>
              </a:lnSpc>
              <a:defRPr sz="4000">
                <a:solidFill>
                  <a:schemeClr val="tx1"/>
                </a:solidFill>
              </a:defRPr>
            </a:lvl1pPr>
          </a:lstStyle>
          <a:p>
            <a:endParaRPr lang="en-US"/>
          </a:p>
        </p:txBody>
      </p:sp>
      <p:sp>
        <p:nvSpPr>
          <p:cNvPr id="20" name="Text Placeholder 9">
            <a:extLst>
              <a:ext uri="{FF2B5EF4-FFF2-40B4-BE49-F238E27FC236}">
                <a16:creationId xmlns:a16="http://schemas.microsoft.com/office/drawing/2014/main" id="{59EBFD83-87FD-2F99-5A9C-55DD19BDE5C8}"/>
              </a:ext>
            </a:extLst>
          </p:cNvPr>
          <p:cNvSpPr>
            <a:spLocks noGrp="1"/>
          </p:cNvSpPr>
          <p:nvPr>
            <p:ph type="body" sz="quarter" idx="13"/>
          </p:nvPr>
        </p:nvSpPr>
        <p:spPr>
          <a:xfrm>
            <a:off x="6467857" y="1943039"/>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1" name="Text Placeholder 9">
            <a:extLst>
              <a:ext uri="{FF2B5EF4-FFF2-40B4-BE49-F238E27FC236}">
                <a16:creationId xmlns:a16="http://schemas.microsoft.com/office/drawing/2014/main" id="{918631ED-7B53-674F-7699-09C271499972}"/>
              </a:ext>
            </a:extLst>
          </p:cNvPr>
          <p:cNvSpPr>
            <a:spLocks noGrp="1"/>
          </p:cNvSpPr>
          <p:nvPr>
            <p:ph type="body" sz="quarter" idx="14"/>
          </p:nvPr>
        </p:nvSpPr>
        <p:spPr>
          <a:xfrm>
            <a:off x="6467857" y="2672037"/>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2" name="Text Placeholder 9">
            <a:extLst>
              <a:ext uri="{FF2B5EF4-FFF2-40B4-BE49-F238E27FC236}">
                <a16:creationId xmlns:a16="http://schemas.microsoft.com/office/drawing/2014/main" id="{D926DC76-2DFA-4534-6C16-5F493CF5C50B}"/>
              </a:ext>
            </a:extLst>
          </p:cNvPr>
          <p:cNvSpPr>
            <a:spLocks noGrp="1"/>
          </p:cNvSpPr>
          <p:nvPr>
            <p:ph type="body" sz="quarter" idx="15"/>
          </p:nvPr>
        </p:nvSpPr>
        <p:spPr>
          <a:xfrm>
            <a:off x="6467857" y="3401035"/>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0A961224-A94B-524F-A158-95FA21146194}"/>
              </a:ext>
            </a:extLst>
          </p:cNvPr>
          <p:cNvSpPr>
            <a:spLocks noGrp="1"/>
          </p:cNvSpPr>
          <p:nvPr>
            <p:ph type="body" sz="quarter" idx="16"/>
          </p:nvPr>
        </p:nvSpPr>
        <p:spPr>
          <a:xfrm>
            <a:off x="6467857" y="4130033"/>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4" name="Text Placeholder 9">
            <a:extLst>
              <a:ext uri="{FF2B5EF4-FFF2-40B4-BE49-F238E27FC236}">
                <a16:creationId xmlns:a16="http://schemas.microsoft.com/office/drawing/2014/main" id="{6F8C6D5C-EB4B-A387-8BE8-5A714AD5B75A}"/>
              </a:ext>
            </a:extLst>
          </p:cNvPr>
          <p:cNvSpPr>
            <a:spLocks noGrp="1"/>
          </p:cNvSpPr>
          <p:nvPr>
            <p:ph type="body" sz="quarter" idx="17"/>
          </p:nvPr>
        </p:nvSpPr>
        <p:spPr>
          <a:xfrm>
            <a:off x="6467857" y="4859031"/>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5" name="Text Placeholder 9">
            <a:extLst>
              <a:ext uri="{FF2B5EF4-FFF2-40B4-BE49-F238E27FC236}">
                <a16:creationId xmlns:a16="http://schemas.microsoft.com/office/drawing/2014/main" id="{85EF9C8B-29FF-535F-8734-82BBA4BF4B7E}"/>
              </a:ext>
            </a:extLst>
          </p:cNvPr>
          <p:cNvSpPr>
            <a:spLocks noGrp="1"/>
          </p:cNvSpPr>
          <p:nvPr>
            <p:ph type="body" sz="quarter" idx="18"/>
          </p:nvPr>
        </p:nvSpPr>
        <p:spPr>
          <a:xfrm>
            <a:off x="6467857" y="5560338"/>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6" name="TextBox 5">
            <a:extLst>
              <a:ext uri="{FF2B5EF4-FFF2-40B4-BE49-F238E27FC236}">
                <a16:creationId xmlns:a16="http://schemas.microsoft.com/office/drawing/2014/main" id="{D8E65AF7-2DF5-5FBB-185A-9FC1BF824E57}"/>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6"/>
                </a:solidFill>
              </a:rPr>
              <a:t>CONFIDENTIAL   |    </a:t>
            </a:r>
            <a:r>
              <a:rPr lang="en-US" sz="800" dirty="0" err="1">
                <a:solidFill>
                  <a:schemeClr val="accent6"/>
                </a:solidFill>
              </a:rPr>
              <a:t>Kinetix</a:t>
            </a:r>
            <a:r>
              <a:rPr lang="en-US" sz="800" dirty="0">
                <a:solidFill>
                  <a:schemeClr val="accent6"/>
                </a:solidFill>
              </a:rPr>
              <a:t> Health Group 2026</a:t>
            </a:r>
          </a:p>
        </p:txBody>
      </p:sp>
      <p:pic>
        <p:nvPicPr>
          <p:cNvPr id="7" name="Picture 6">
            <a:extLst>
              <a:ext uri="{FF2B5EF4-FFF2-40B4-BE49-F238E27FC236}">
                <a16:creationId xmlns:a16="http://schemas.microsoft.com/office/drawing/2014/main" id="{56304C0B-00A9-335F-CB5B-9EDF9BE322F1}"/>
              </a:ext>
            </a:extLst>
          </p:cNvPr>
          <p:cNvPicPr>
            <a:picLocks noChangeAspect="1"/>
          </p:cNvPicPr>
          <p:nvPr userDrawn="1"/>
        </p:nvPicPr>
        <p:blipFill>
          <a:blip r:embed="rId3"/>
          <a:stretch>
            <a:fillRect/>
          </a:stretch>
        </p:blipFill>
        <p:spPr>
          <a:xfrm>
            <a:off x="1114010" y="337279"/>
            <a:ext cx="3709782" cy="5432677"/>
          </a:xfrm>
          <a:prstGeom prst="rect">
            <a:avLst/>
          </a:prstGeom>
        </p:spPr>
      </p:pic>
    </p:spTree>
    <p:extLst>
      <p:ext uri="{BB962C8B-B14F-4D97-AF65-F5344CB8AC3E}">
        <p14:creationId xmlns:p14="http://schemas.microsoft.com/office/powerpoint/2010/main" val="1971608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lf Image with Content">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65A7E6F3-BC36-22BE-D0DD-A0AE793B1538}"/>
              </a:ext>
            </a:extLst>
          </p:cNvPr>
          <p:cNvSpPr>
            <a:spLocks noGrp="1"/>
          </p:cNvSpPr>
          <p:nvPr>
            <p:ph type="title"/>
          </p:nvPr>
        </p:nvSpPr>
        <p:spPr>
          <a:xfrm>
            <a:off x="6467856" y="513969"/>
            <a:ext cx="5253748" cy="1386691"/>
          </a:xfrm>
        </p:spPr>
        <p:txBody>
          <a:bodyPr lIns="0" rIns="0" anchor="t">
            <a:normAutofit/>
          </a:bodyPr>
          <a:lstStyle>
            <a:lvl1pPr>
              <a:lnSpc>
                <a:spcPct val="90000"/>
              </a:lnSpc>
              <a:defRPr sz="4000">
                <a:solidFill>
                  <a:schemeClr val="tx1"/>
                </a:solidFill>
              </a:defRPr>
            </a:lvl1pPr>
          </a:lstStyle>
          <a:p>
            <a:endParaRPr lang="en-US"/>
          </a:p>
        </p:txBody>
      </p:sp>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0" y="0"/>
            <a:ext cx="5983940" cy="6858000"/>
          </a:xfrm>
          <a:solidFill>
            <a:schemeClr val="accent6"/>
          </a:solidFill>
        </p:spPr>
        <p:txBody>
          <a:bodyPr>
            <a:normAutofit/>
          </a:bodyPr>
          <a:lstStyle>
            <a:lvl1pPr marL="0" indent="0">
              <a:buNone/>
              <a:defRPr sz="1800"/>
            </a:lvl1pPr>
          </a:lstStyle>
          <a:p>
            <a:endParaRPr lang="en-US"/>
          </a:p>
        </p:txBody>
      </p:sp>
      <p:sp>
        <p:nvSpPr>
          <p:cNvPr id="12" name="Text Placeholder 9">
            <a:extLst>
              <a:ext uri="{FF2B5EF4-FFF2-40B4-BE49-F238E27FC236}">
                <a16:creationId xmlns:a16="http://schemas.microsoft.com/office/drawing/2014/main" id="{1DD7E609-8749-99FF-9A74-4BDD08D9A82F}"/>
              </a:ext>
            </a:extLst>
          </p:cNvPr>
          <p:cNvSpPr>
            <a:spLocks noGrp="1"/>
          </p:cNvSpPr>
          <p:nvPr>
            <p:ph type="body" sz="quarter" idx="13"/>
          </p:nvPr>
        </p:nvSpPr>
        <p:spPr>
          <a:xfrm>
            <a:off x="6467856" y="1900660"/>
            <a:ext cx="5253748" cy="395977"/>
          </a:xfrm>
        </p:spPr>
        <p:txBody>
          <a:bodyPr lIns="0" rIns="0">
            <a:normAutofit/>
          </a:bodyPr>
          <a:lstStyle>
            <a:lvl1pPr marL="0" indent="0">
              <a:lnSpc>
                <a:spcPct val="100000"/>
              </a:lnSpc>
              <a:spcBef>
                <a:spcPts val="0"/>
              </a:spcBef>
              <a:buNone/>
              <a:defRPr sz="1800" b="1">
                <a:solidFill>
                  <a:schemeClr val="tx1"/>
                </a:solidFill>
              </a:defRPr>
            </a:lvl1pPr>
          </a:lstStyle>
          <a:p>
            <a:pPr lvl="0"/>
            <a:endParaRPr lang="en-US"/>
          </a:p>
        </p:txBody>
      </p:sp>
      <p:sp>
        <p:nvSpPr>
          <p:cNvPr id="13" name="Text Placeholder 9">
            <a:extLst>
              <a:ext uri="{FF2B5EF4-FFF2-40B4-BE49-F238E27FC236}">
                <a16:creationId xmlns:a16="http://schemas.microsoft.com/office/drawing/2014/main" id="{27756168-60E1-5BF1-7104-3637457AA75E}"/>
              </a:ext>
            </a:extLst>
          </p:cNvPr>
          <p:cNvSpPr>
            <a:spLocks noGrp="1"/>
          </p:cNvSpPr>
          <p:nvPr>
            <p:ph type="body" sz="quarter" idx="14"/>
          </p:nvPr>
        </p:nvSpPr>
        <p:spPr>
          <a:xfrm>
            <a:off x="6467857" y="3493720"/>
            <a:ext cx="5243586"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4" name="Text Placeholder 9">
            <a:extLst>
              <a:ext uri="{FF2B5EF4-FFF2-40B4-BE49-F238E27FC236}">
                <a16:creationId xmlns:a16="http://schemas.microsoft.com/office/drawing/2014/main" id="{DF89760D-875B-D5CF-46F1-8C624B68894A}"/>
              </a:ext>
            </a:extLst>
          </p:cNvPr>
          <p:cNvSpPr>
            <a:spLocks noGrp="1"/>
          </p:cNvSpPr>
          <p:nvPr>
            <p:ph type="body" sz="quarter" idx="15"/>
          </p:nvPr>
        </p:nvSpPr>
        <p:spPr>
          <a:xfrm>
            <a:off x="6467857" y="2373458"/>
            <a:ext cx="5253748"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 name="Text Placeholder 9">
            <a:extLst>
              <a:ext uri="{FF2B5EF4-FFF2-40B4-BE49-F238E27FC236}">
                <a16:creationId xmlns:a16="http://schemas.microsoft.com/office/drawing/2014/main" id="{331D20D8-B57D-2F7F-85B4-A9B14085F5FB}"/>
              </a:ext>
            </a:extLst>
          </p:cNvPr>
          <p:cNvSpPr>
            <a:spLocks noGrp="1"/>
          </p:cNvSpPr>
          <p:nvPr>
            <p:ph type="body" sz="quarter" idx="17"/>
          </p:nvPr>
        </p:nvSpPr>
        <p:spPr>
          <a:xfrm>
            <a:off x="9105243"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2757423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Half Image with Content">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65A7E6F3-BC36-22BE-D0DD-A0AE793B1538}"/>
              </a:ext>
            </a:extLst>
          </p:cNvPr>
          <p:cNvSpPr>
            <a:spLocks noGrp="1"/>
          </p:cNvSpPr>
          <p:nvPr>
            <p:ph type="title"/>
          </p:nvPr>
        </p:nvSpPr>
        <p:spPr>
          <a:xfrm>
            <a:off x="479624" y="513969"/>
            <a:ext cx="5253748" cy="707886"/>
          </a:xfrm>
        </p:spPr>
        <p:txBody>
          <a:bodyPr lIns="0" rIns="0" anchor="t">
            <a:normAutofit/>
          </a:bodyPr>
          <a:lstStyle>
            <a:lvl1pPr>
              <a:lnSpc>
                <a:spcPct val="90000"/>
              </a:lnSpc>
              <a:defRPr sz="4000">
                <a:solidFill>
                  <a:schemeClr val="tx1"/>
                </a:solidFill>
              </a:defRPr>
            </a:lvl1pPr>
          </a:lstStyle>
          <a:p>
            <a:endParaRPr lang="en-US"/>
          </a:p>
        </p:txBody>
      </p:sp>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6208060" y="0"/>
            <a:ext cx="5983940" cy="6858000"/>
          </a:xfrm>
          <a:solidFill>
            <a:schemeClr val="accent6"/>
          </a:solidFill>
        </p:spPr>
        <p:txBody>
          <a:bodyPr>
            <a:normAutofit/>
          </a:bodyPr>
          <a:lstStyle>
            <a:lvl1pPr marL="0" indent="0">
              <a:buNone/>
              <a:defRPr sz="1800"/>
            </a:lvl1pPr>
          </a:lstStyle>
          <a:p>
            <a:endParaRPr lang="en-US"/>
          </a:p>
        </p:txBody>
      </p:sp>
      <p:sp>
        <p:nvSpPr>
          <p:cNvPr id="12" name="Text Placeholder 9">
            <a:extLst>
              <a:ext uri="{FF2B5EF4-FFF2-40B4-BE49-F238E27FC236}">
                <a16:creationId xmlns:a16="http://schemas.microsoft.com/office/drawing/2014/main" id="{1DD7E609-8749-99FF-9A74-4BDD08D9A82F}"/>
              </a:ext>
            </a:extLst>
          </p:cNvPr>
          <p:cNvSpPr>
            <a:spLocks noGrp="1"/>
          </p:cNvSpPr>
          <p:nvPr>
            <p:ph type="body" sz="quarter" idx="13"/>
          </p:nvPr>
        </p:nvSpPr>
        <p:spPr>
          <a:xfrm>
            <a:off x="479624" y="1336458"/>
            <a:ext cx="5253748" cy="395977"/>
          </a:xfrm>
        </p:spPr>
        <p:txBody>
          <a:bodyPr lIns="0" rIns="0">
            <a:normAutofit/>
          </a:bodyPr>
          <a:lstStyle>
            <a:lvl1pPr marL="0" indent="0">
              <a:lnSpc>
                <a:spcPct val="100000"/>
              </a:lnSpc>
              <a:spcBef>
                <a:spcPts val="0"/>
              </a:spcBef>
              <a:buNone/>
              <a:defRPr sz="1800" b="1">
                <a:solidFill>
                  <a:schemeClr val="accent2"/>
                </a:solidFill>
              </a:defRPr>
            </a:lvl1pPr>
          </a:lstStyle>
          <a:p>
            <a:pPr lvl="0"/>
            <a:endParaRPr lang="en-US"/>
          </a:p>
        </p:txBody>
      </p:sp>
      <p:sp>
        <p:nvSpPr>
          <p:cNvPr id="13" name="Text Placeholder 9">
            <a:extLst>
              <a:ext uri="{FF2B5EF4-FFF2-40B4-BE49-F238E27FC236}">
                <a16:creationId xmlns:a16="http://schemas.microsoft.com/office/drawing/2014/main" id="{27756168-60E1-5BF1-7104-3637457AA75E}"/>
              </a:ext>
            </a:extLst>
          </p:cNvPr>
          <p:cNvSpPr>
            <a:spLocks noGrp="1"/>
          </p:cNvSpPr>
          <p:nvPr>
            <p:ph type="body" sz="quarter" idx="14"/>
          </p:nvPr>
        </p:nvSpPr>
        <p:spPr>
          <a:xfrm>
            <a:off x="479624" y="3493720"/>
            <a:ext cx="5243586"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4" name="Text Placeholder 9">
            <a:extLst>
              <a:ext uri="{FF2B5EF4-FFF2-40B4-BE49-F238E27FC236}">
                <a16:creationId xmlns:a16="http://schemas.microsoft.com/office/drawing/2014/main" id="{DF89760D-875B-D5CF-46F1-8C624B68894A}"/>
              </a:ext>
            </a:extLst>
          </p:cNvPr>
          <p:cNvSpPr>
            <a:spLocks noGrp="1"/>
          </p:cNvSpPr>
          <p:nvPr>
            <p:ph type="body" sz="quarter" idx="15"/>
          </p:nvPr>
        </p:nvSpPr>
        <p:spPr>
          <a:xfrm>
            <a:off x="479624" y="1809256"/>
            <a:ext cx="5253748" cy="1555024"/>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 name="Text Placeholder 9">
            <a:extLst>
              <a:ext uri="{FF2B5EF4-FFF2-40B4-BE49-F238E27FC236}">
                <a16:creationId xmlns:a16="http://schemas.microsoft.com/office/drawing/2014/main" id="{331D20D8-B57D-2F7F-85B4-A9B14085F5FB}"/>
              </a:ext>
            </a:extLst>
          </p:cNvPr>
          <p:cNvSpPr>
            <a:spLocks noGrp="1"/>
          </p:cNvSpPr>
          <p:nvPr>
            <p:ph type="body" sz="quarter" idx="17"/>
          </p:nvPr>
        </p:nvSpPr>
        <p:spPr>
          <a:xfrm>
            <a:off x="479624"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242299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alf Image + Titl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0" y="0"/>
            <a:ext cx="5983940" cy="6858000"/>
          </a:xfrm>
          <a:solidFill>
            <a:schemeClr val="accent6"/>
          </a:solidFill>
        </p:spPr>
        <p:txBody>
          <a:bodyPr>
            <a:normAutofit/>
          </a:bodyPr>
          <a:lstStyle>
            <a:lvl1pPr marL="0" indent="0">
              <a:buNone/>
              <a:defRPr sz="1800"/>
            </a:lvl1pPr>
          </a:lstStyle>
          <a:p>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
        <p:nvSpPr>
          <p:cNvPr id="17" name="Title 14">
            <a:extLst>
              <a:ext uri="{FF2B5EF4-FFF2-40B4-BE49-F238E27FC236}">
                <a16:creationId xmlns:a16="http://schemas.microsoft.com/office/drawing/2014/main" id="{940F51AC-0912-56FF-CFD2-6E44F2E496C5}"/>
              </a:ext>
            </a:extLst>
          </p:cNvPr>
          <p:cNvSpPr>
            <a:spLocks noGrp="1"/>
          </p:cNvSpPr>
          <p:nvPr>
            <p:ph type="title"/>
          </p:nvPr>
        </p:nvSpPr>
        <p:spPr>
          <a:xfrm>
            <a:off x="6467856" y="1123569"/>
            <a:ext cx="5253748" cy="1937131"/>
          </a:xfrm>
        </p:spPr>
        <p:txBody>
          <a:bodyPr lIns="0" rIns="0" anchor="t">
            <a:normAutofit/>
          </a:bodyPr>
          <a:lstStyle>
            <a:lvl1pPr>
              <a:lnSpc>
                <a:spcPct val="90000"/>
              </a:lnSpc>
              <a:defRPr sz="4800">
                <a:solidFill>
                  <a:schemeClr val="tx1"/>
                </a:solidFill>
              </a:defRPr>
            </a:lvl1pPr>
          </a:lstStyle>
          <a:p>
            <a:endParaRPr lang="en-US"/>
          </a:p>
        </p:txBody>
      </p:sp>
      <p:sp>
        <p:nvSpPr>
          <p:cNvPr id="18" name="Text Placeholder 9">
            <a:extLst>
              <a:ext uri="{FF2B5EF4-FFF2-40B4-BE49-F238E27FC236}">
                <a16:creationId xmlns:a16="http://schemas.microsoft.com/office/drawing/2014/main" id="{DF27AF39-5C80-3FB4-A94D-7954D682A594}"/>
              </a:ext>
            </a:extLst>
          </p:cNvPr>
          <p:cNvSpPr>
            <a:spLocks noGrp="1"/>
          </p:cNvSpPr>
          <p:nvPr>
            <p:ph type="body" sz="quarter" idx="11"/>
          </p:nvPr>
        </p:nvSpPr>
        <p:spPr>
          <a:xfrm>
            <a:off x="6467818" y="593833"/>
            <a:ext cx="5253748" cy="432814"/>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9" name="Text Placeholder 9">
            <a:extLst>
              <a:ext uri="{FF2B5EF4-FFF2-40B4-BE49-F238E27FC236}">
                <a16:creationId xmlns:a16="http://schemas.microsoft.com/office/drawing/2014/main" id="{0651150B-A5BB-7EB2-DBF0-7CF8EAEEF11C}"/>
              </a:ext>
            </a:extLst>
          </p:cNvPr>
          <p:cNvSpPr>
            <a:spLocks noGrp="1"/>
          </p:cNvSpPr>
          <p:nvPr>
            <p:ph type="body" sz="quarter" idx="17"/>
          </p:nvPr>
        </p:nvSpPr>
        <p:spPr>
          <a:xfrm>
            <a:off x="6467856"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Tree>
    <p:extLst>
      <p:ext uri="{BB962C8B-B14F-4D97-AF65-F5344CB8AC3E}">
        <p14:creationId xmlns:p14="http://schemas.microsoft.com/office/powerpoint/2010/main" val="19748564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Half Image + Titl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6208060" y="0"/>
            <a:ext cx="5983940" cy="6858000"/>
          </a:xfrm>
          <a:solidFill>
            <a:schemeClr val="accent6"/>
          </a:solidFill>
        </p:spPr>
        <p:txBody>
          <a:bodyPr>
            <a:normAutofit/>
          </a:bodyPr>
          <a:lstStyle>
            <a:lvl1pPr marL="0" indent="0">
              <a:buNone/>
              <a:defRPr sz="1800"/>
            </a:lvl1pPr>
          </a:lstStyle>
          <a:p>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
        <p:nvSpPr>
          <p:cNvPr id="17" name="Title 14">
            <a:extLst>
              <a:ext uri="{FF2B5EF4-FFF2-40B4-BE49-F238E27FC236}">
                <a16:creationId xmlns:a16="http://schemas.microsoft.com/office/drawing/2014/main" id="{940F51AC-0912-56FF-CFD2-6E44F2E496C5}"/>
              </a:ext>
            </a:extLst>
          </p:cNvPr>
          <p:cNvSpPr>
            <a:spLocks noGrp="1"/>
          </p:cNvSpPr>
          <p:nvPr>
            <p:ph type="title"/>
          </p:nvPr>
        </p:nvSpPr>
        <p:spPr>
          <a:xfrm>
            <a:off x="466393" y="1123569"/>
            <a:ext cx="5253748" cy="1937131"/>
          </a:xfrm>
        </p:spPr>
        <p:txBody>
          <a:bodyPr lIns="0" rIns="0" anchor="t">
            <a:normAutofit/>
          </a:bodyPr>
          <a:lstStyle>
            <a:lvl1pPr>
              <a:lnSpc>
                <a:spcPct val="90000"/>
              </a:lnSpc>
              <a:defRPr sz="4800">
                <a:solidFill>
                  <a:schemeClr val="tx1"/>
                </a:solidFill>
              </a:defRPr>
            </a:lvl1pPr>
          </a:lstStyle>
          <a:p>
            <a:endParaRPr lang="en-US"/>
          </a:p>
        </p:txBody>
      </p:sp>
      <p:sp>
        <p:nvSpPr>
          <p:cNvPr id="18" name="Text Placeholder 9">
            <a:extLst>
              <a:ext uri="{FF2B5EF4-FFF2-40B4-BE49-F238E27FC236}">
                <a16:creationId xmlns:a16="http://schemas.microsoft.com/office/drawing/2014/main" id="{DF27AF39-5C80-3FB4-A94D-7954D682A594}"/>
              </a:ext>
            </a:extLst>
          </p:cNvPr>
          <p:cNvSpPr>
            <a:spLocks noGrp="1"/>
          </p:cNvSpPr>
          <p:nvPr>
            <p:ph type="body" sz="quarter" idx="11"/>
          </p:nvPr>
        </p:nvSpPr>
        <p:spPr>
          <a:xfrm>
            <a:off x="466393" y="593833"/>
            <a:ext cx="5253748" cy="432814"/>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9" name="Text Placeholder 9">
            <a:extLst>
              <a:ext uri="{FF2B5EF4-FFF2-40B4-BE49-F238E27FC236}">
                <a16:creationId xmlns:a16="http://schemas.microsoft.com/office/drawing/2014/main" id="{0651150B-A5BB-7EB2-DBF0-7CF8EAEEF11C}"/>
              </a:ext>
            </a:extLst>
          </p:cNvPr>
          <p:cNvSpPr>
            <a:spLocks noGrp="1"/>
          </p:cNvSpPr>
          <p:nvPr>
            <p:ph type="body" sz="quarter" idx="17"/>
          </p:nvPr>
        </p:nvSpPr>
        <p:spPr>
          <a:xfrm>
            <a:off x="466393"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Tree>
    <p:extLst>
      <p:ext uri="{BB962C8B-B14F-4D97-AF65-F5344CB8AC3E}">
        <p14:creationId xmlns:p14="http://schemas.microsoft.com/office/powerpoint/2010/main" val="337784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4380E-9C7E-DCFC-121E-A0F827C642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90C4EF-D000-8144-7FA9-F9E56906C3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9FADB9-4855-4621-3E1E-694EBFEF08BA}"/>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5" name="Footer Placeholder 4">
            <a:extLst>
              <a:ext uri="{FF2B5EF4-FFF2-40B4-BE49-F238E27FC236}">
                <a16:creationId xmlns:a16="http://schemas.microsoft.com/office/drawing/2014/main" id="{A347E969-37CE-6C42-8D02-FD8E55974E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4945C-C7A7-C61A-35A5-5C14CBD1B2D6}"/>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13512338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 Image with Conten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1" y="0"/>
            <a:ext cx="4414907" cy="6858000"/>
          </a:xfrm>
          <a:solidFill>
            <a:schemeClr val="accent6"/>
          </a:solidFill>
        </p:spPr>
        <p:txBody>
          <a:bodyPr>
            <a:normAutofit/>
          </a:bodyPr>
          <a:lstStyle>
            <a:lvl1pPr marL="0" indent="0">
              <a:buNone/>
              <a:defRPr sz="1800"/>
            </a:lvl1pPr>
          </a:lstStyle>
          <a:p>
            <a:endParaRPr lang="en-US"/>
          </a:p>
        </p:txBody>
      </p:sp>
      <p:sp>
        <p:nvSpPr>
          <p:cNvPr id="22" name="Title 14">
            <a:extLst>
              <a:ext uri="{FF2B5EF4-FFF2-40B4-BE49-F238E27FC236}">
                <a16:creationId xmlns:a16="http://schemas.microsoft.com/office/drawing/2014/main" id="{A1402DC1-BC10-7019-E6A6-1D396A625847}"/>
              </a:ext>
            </a:extLst>
          </p:cNvPr>
          <p:cNvSpPr>
            <a:spLocks noGrp="1"/>
          </p:cNvSpPr>
          <p:nvPr>
            <p:ph type="title"/>
          </p:nvPr>
        </p:nvSpPr>
        <p:spPr>
          <a:xfrm>
            <a:off x="4909226" y="513969"/>
            <a:ext cx="6812378" cy="1497971"/>
          </a:xfrm>
        </p:spPr>
        <p:txBody>
          <a:bodyPr lIns="0" rIns="0" anchor="t">
            <a:normAutofit/>
          </a:bodyPr>
          <a:lstStyle>
            <a:lvl1pPr>
              <a:lnSpc>
                <a:spcPct val="90000"/>
              </a:lnSpc>
              <a:defRPr sz="4000">
                <a:solidFill>
                  <a:schemeClr val="tx1"/>
                </a:solidFill>
              </a:defRPr>
            </a:lvl1pPr>
          </a:lstStyle>
          <a:p>
            <a:endParaRPr lang="en-US"/>
          </a:p>
        </p:txBody>
      </p:sp>
      <p:sp>
        <p:nvSpPr>
          <p:cNvPr id="25" name="Text Placeholder 9">
            <a:extLst>
              <a:ext uri="{FF2B5EF4-FFF2-40B4-BE49-F238E27FC236}">
                <a16:creationId xmlns:a16="http://schemas.microsoft.com/office/drawing/2014/main" id="{5A2C967A-42B5-6981-E88B-CC89490CEF91}"/>
              </a:ext>
            </a:extLst>
          </p:cNvPr>
          <p:cNvSpPr>
            <a:spLocks noGrp="1"/>
          </p:cNvSpPr>
          <p:nvPr>
            <p:ph type="body" sz="quarter" idx="15"/>
          </p:nvPr>
        </p:nvSpPr>
        <p:spPr>
          <a:xfrm>
            <a:off x="4909226" y="2065105"/>
            <a:ext cx="3010127" cy="3688469"/>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E455FDB3-ADBE-1DBB-5FE9-E957401CAC2B}"/>
              </a:ext>
            </a:extLst>
          </p:cNvPr>
          <p:cNvSpPr>
            <a:spLocks noGrp="1"/>
          </p:cNvSpPr>
          <p:nvPr>
            <p:ph type="body" sz="quarter" idx="16"/>
          </p:nvPr>
        </p:nvSpPr>
        <p:spPr>
          <a:xfrm>
            <a:off x="8391675" y="2065106"/>
            <a:ext cx="3010127" cy="2968622"/>
          </a:xfrm>
        </p:spPr>
        <p:txBody>
          <a:bodyPr vert="horz" lIns="0" tIns="45720" rIns="0" bIns="45720" rtlCol="0">
            <a:normAutofit/>
          </a:bodyPr>
          <a:lstStyle>
            <a:lvl1pPr marL="0" indent="0">
              <a:buNone/>
              <a:defRPr lang="en-US" sz="1600" dirty="0"/>
            </a:lvl1pPr>
          </a:lstStyle>
          <a:p>
            <a:pPr marL="228600" lvl="0" indent="-228600">
              <a:lnSpc>
                <a:spcPct val="100000"/>
              </a:lnSpc>
              <a:spcBef>
                <a:spcPts val="0"/>
              </a:spcBef>
              <a:spcAft>
                <a:spcPts val="600"/>
              </a:spcAft>
              <a:buClr>
                <a:schemeClr val="accent2"/>
              </a:buClr>
            </a:pPr>
            <a:endParaRPr lang="en-US"/>
          </a:p>
        </p:txBody>
      </p:sp>
      <p:sp>
        <p:nvSpPr>
          <p:cNvPr id="3" name="Text Placeholder 9">
            <a:extLst>
              <a:ext uri="{FF2B5EF4-FFF2-40B4-BE49-F238E27FC236}">
                <a16:creationId xmlns:a16="http://schemas.microsoft.com/office/drawing/2014/main" id="{547D9727-C1A8-8EF0-6719-591D8C5FB0E5}"/>
              </a:ext>
            </a:extLst>
          </p:cNvPr>
          <p:cNvSpPr>
            <a:spLocks noGrp="1"/>
          </p:cNvSpPr>
          <p:nvPr>
            <p:ph type="body" sz="quarter" idx="17"/>
          </p:nvPr>
        </p:nvSpPr>
        <p:spPr>
          <a:xfrm>
            <a:off x="8952490"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2" name="TextBox 1">
            <a:extLst>
              <a:ext uri="{FF2B5EF4-FFF2-40B4-BE49-F238E27FC236}">
                <a16:creationId xmlns:a16="http://schemas.microsoft.com/office/drawing/2014/main" id="{107143FD-6B00-0EBA-7C4D-A7FF800AF04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0995855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Layout">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9DC8207-54B1-B67C-9C41-3DFB2CB03938}"/>
              </a:ext>
            </a:extLst>
          </p:cNvPr>
          <p:cNvPicPr>
            <a:picLocks noChangeAspect="1"/>
          </p:cNvPicPr>
          <p:nvPr userDrawn="1"/>
        </p:nvPicPr>
        <p:blipFill rotWithShape="1">
          <a:blip r:embed="rId2">
            <a:alphaModFix amt="20000"/>
          </a:blip>
          <a:srcRect l="6915" t="6704" r="29795" b="6951"/>
          <a:stretch/>
        </p:blipFill>
        <p:spPr>
          <a:xfrm>
            <a:off x="7165301" y="0"/>
            <a:ext cx="5026699" cy="6858000"/>
          </a:xfrm>
          <a:prstGeom prst="rect">
            <a:avLst/>
          </a:prstGeom>
        </p:spPr>
      </p:pic>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ln>
            <a:solidFill>
              <a:schemeClr val="accent5"/>
            </a:solid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a:t>
            </a:r>
            <a:r>
              <a:rPr lang="en-US" sz="800" dirty="0" err="1">
                <a:solidFill>
                  <a:schemeClr val="accent3"/>
                </a:solidFill>
              </a:rPr>
              <a:t>Kinetix</a:t>
            </a:r>
            <a:r>
              <a:rPr lang="en-US" sz="800" dirty="0">
                <a:solidFill>
                  <a:schemeClr val="accent3"/>
                </a:solidFill>
              </a:rPr>
              <a:t> Health Group 2026</a:t>
            </a:r>
          </a:p>
        </p:txBody>
      </p:sp>
    </p:spTree>
    <p:extLst>
      <p:ext uri="{BB962C8B-B14F-4D97-AF65-F5344CB8AC3E}">
        <p14:creationId xmlns:p14="http://schemas.microsoft.com/office/powerpoint/2010/main" val="2201495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ark Layout">
    <p:bg>
      <p:bgPr>
        <a:solidFill>
          <a:schemeClr val="accent2"/>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6CCE350-D5AE-4BF0-EE02-87174895659F}"/>
              </a:ext>
            </a:extLst>
          </p:cNvPr>
          <p:cNvCxnSpPr>
            <a:cxnSpLocks/>
          </p:cNvCxnSpPr>
          <p:nvPr/>
        </p:nvCxnSpPr>
        <p:spPr>
          <a:xfrm>
            <a:off x="3485368" y="3383815"/>
            <a:ext cx="0" cy="1600438"/>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B3E70D49-6735-D859-EFCD-6961274844CA}"/>
              </a:ext>
            </a:extLst>
          </p:cNvPr>
          <p:cNvCxnSpPr>
            <a:cxnSpLocks/>
          </p:cNvCxnSpPr>
          <p:nvPr/>
        </p:nvCxnSpPr>
        <p:spPr>
          <a:xfrm>
            <a:off x="448128" y="3109495"/>
            <a:ext cx="618998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C01273D-8C13-456F-12D1-C9E1C88255CC}"/>
              </a:ext>
            </a:extLst>
          </p:cNvPr>
          <p:cNvCxnSpPr>
            <a:cxnSpLocks/>
          </p:cNvCxnSpPr>
          <p:nvPr/>
        </p:nvCxnSpPr>
        <p:spPr>
          <a:xfrm>
            <a:off x="448128" y="5273575"/>
            <a:ext cx="618998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tx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tx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solidFill>
            <a:schemeClr val="accent1"/>
          </a:solidFill>
          <a:ln>
            <a:no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a:t>
            </a:r>
            <a:r>
              <a:rPr lang="en-US" sz="800" dirty="0" err="1">
                <a:solidFill>
                  <a:schemeClr val="accent3"/>
                </a:solidFill>
              </a:rPr>
              <a:t>Kinetix</a:t>
            </a:r>
            <a:r>
              <a:rPr lang="en-US" sz="800" dirty="0">
                <a:solidFill>
                  <a:schemeClr val="accent3"/>
                </a:solidFill>
              </a:rPr>
              <a:t> Health Group 2026</a:t>
            </a:r>
          </a:p>
        </p:txBody>
      </p:sp>
      <p:sp>
        <p:nvSpPr>
          <p:cNvPr id="3" name="Rectangle 2">
            <a:extLst>
              <a:ext uri="{FF2B5EF4-FFF2-40B4-BE49-F238E27FC236}">
                <a16:creationId xmlns:a16="http://schemas.microsoft.com/office/drawing/2014/main" id="{5CE09476-13AE-6B4A-A261-EF8E9FA79BD9}"/>
              </a:ext>
            </a:extLst>
          </p:cNvPr>
          <p:cNvSpPr/>
          <p:nvPr userDrawn="1"/>
        </p:nvSpPr>
        <p:spPr>
          <a:xfrm>
            <a:off x="7760415" y="1383224"/>
            <a:ext cx="3647616" cy="4239652"/>
          </a:xfrm>
          <a:prstGeom prst="rect">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A439F8DC-4CA8-2434-6D23-E0CFF965456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07031" y="716855"/>
            <a:ext cx="4070622" cy="5333919"/>
          </a:xfrm>
          <a:prstGeom prst="rect">
            <a:avLst/>
          </a:prstGeom>
        </p:spPr>
      </p:pic>
      <p:pic>
        <p:nvPicPr>
          <p:cNvPr id="9" name="Picture 8">
            <a:extLst>
              <a:ext uri="{FF2B5EF4-FFF2-40B4-BE49-F238E27FC236}">
                <a16:creationId xmlns:a16="http://schemas.microsoft.com/office/drawing/2014/main" id="{AFD31F87-8F11-7B99-7B75-20B0AF7AEE8C}"/>
              </a:ext>
            </a:extLst>
          </p:cNvPr>
          <p:cNvPicPr>
            <a:picLocks noChangeAspect="1"/>
          </p:cNvPicPr>
          <p:nvPr userDrawn="1"/>
        </p:nvPicPr>
        <p:blipFill>
          <a:blip r:embed="rId3"/>
          <a:stretch>
            <a:fillRect/>
          </a:stretch>
        </p:blipFill>
        <p:spPr>
          <a:xfrm>
            <a:off x="8202908" y="1086670"/>
            <a:ext cx="2762630" cy="4045649"/>
          </a:xfrm>
          <a:prstGeom prst="rect">
            <a:avLst/>
          </a:prstGeom>
        </p:spPr>
      </p:pic>
    </p:spTree>
    <p:extLst>
      <p:ext uri="{BB962C8B-B14F-4D97-AF65-F5344CB8AC3E}">
        <p14:creationId xmlns:p14="http://schemas.microsoft.com/office/powerpoint/2010/main" val="14772659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Takeaway">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8FCE676E-FA72-0B44-80E2-CA0E1826091B}"/>
              </a:ext>
            </a:extLst>
          </p:cNvPr>
          <p:cNvSpPr>
            <a:spLocks noGrp="1"/>
          </p:cNvSpPr>
          <p:nvPr>
            <p:ph type="title"/>
          </p:nvPr>
        </p:nvSpPr>
        <p:spPr>
          <a:xfrm>
            <a:off x="466393" y="421605"/>
            <a:ext cx="8212911" cy="1473243"/>
          </a:xfrm>
        </p:spPr>
        <p:txBody>
          <a:bodyPr lIns="0" rIns="0" anchor="t">
            <a:normAutofit/>
          </a:bodyPr>
          <a:lstStyle>
            <a:lvl1pPr>
              <a:lnSpc>
                <a:spcPct val="90000"/>
              </a:lnSpc>
              <a:defRPr sz="4000">
                <a:solidFill>
                  <a:schemeClr val="tx1"/>
                </a:solidFill>
              </a:defRPr>
            </a:lvl1pPr>
          </a:lstStyle>
          <a:p>
            <a:endParaRPr lang="en-US"/>
          </a:p>
        </p:txBody>
      </p:sp>
      <p:sp>
        <p:nvSpPr>
          <p:cNvPr id="12" name="Text Placeholder 9">
            <a:extLst>
              <a:ext uri="{FF2B5EF4-FFF2-40B4-BE49-F238E27FC236}">
                <a16:creationId xmlns:a16="http://schemas.microsoft.com/office/drawing/2014/main" id="{72EA072D-3AA3-7FFF-0D22-CF0982B59CCF}"/>
              </a:ext>
            </a:extLst>
          </p:cNvPr>
          <p:cNvSpPr>
            <a:spLocks noGrp="1"/>
          </p:cNvSpPr>
          <p:nvPr>
            <p:ph type="body" sz="quarter" idx="13"/>
          </p:nvPr>
        </p:nvSpPr>
        <p:spPr>
          <a:xfrm>
            <a:off x="466393" y="1894848"/>
            <a:ext cx="3704844" cy="707886"/>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14" name="Text Placeholder 9">
            <a:extLst>
              <a:ext uri="{FF2B5EF4-FFF2-40B4-BE49-F238E27FC236}">
                <a16:creationId xmlns:a16="http://schemas.microsoft.com/office/drawing/2014/main" id="{DA35E1B6-3968-504D-AA17-0FE15F08B3FA}"/>
              </a:ext>
            </a:extLst>
          </p:cNvPr>
          <p:cNvSpPr>
            <a:spLocks noGrp="1"/>
          </p:cNvSpPr>
          <p:nvPr>
            <p:ph type="body" sz="quarter" idx="14"/>
          </p:nvPr>
        </p:nvSpPr>
        <p:spPr>
          <a:xfrm>
            <a:off x="466393" y="2740629"/>
            <a:ext cx="3704844" cy="2237772"/>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5" name="Text Placeholder 9">
            <a:extLst>
              <a:ext uri="{FF2B5EF4-FFF2-40B4-BE49-F238E27FC236}">
                <a16:creationId xmlns:a16="http://schemas.microsoft.com/office/drawing/2014/main" id="{3D4CBE4F-C7CF-4F0D-0804-7372C8608FAE}"/>
              </a:ext>
            </a:extLst>
          </p:cNvPr>
          <p:cNvSpPr>
            <a:spLocks noGrp="1"/>
          </p:cNvSpPr>
          <p:nvPr>
            <p:ph type="body" sz="quarter" idx="15"/>
          </p:nvPr>
        </p:nvSpPr>
        <p:spPr>
          <a:xfrm>
            <a:off x="4988427" y="1894848"/>
            <a:ext cx="3704844" cy="707886"/>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16" name="Text Placeholder 9">
            <a:extLst>
              <a:ext uri="{FF2B5EF4-FFF2-40B4-BE49-F238E27FC236}">
                <a16:creationId xmlns:a16="http://schemas.microsoft.com/office/drawing/2014/main" id="{EB479733-A514-AD11-0470-F4142497F74C}"/>
              </a:ext>
            </a:extLst>
          </p:cNvPr>
          <p:cNvSpPr>
            <a:spLocks noGrp="1"/>
          </p:cNvSpPr>
          <p:nvPr>
            <p:ph type="body" sz="quarter" idx="16"/>
          </p:nvPr>
        </p:nvSpPr>
        <p:spPr>
          <a:xfrm>
            <a:off x="4988427" y="2740629"/>
            <a:ext cx="3704844" cy="2237772"/>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8" name="Text Placeholder 9">
            <a:extLst>
              <a:ext uri="{FF2B5EF4-FFF2-40B4-BE49-F238E27FC236}">
                <a16:creationId xmlns:a16="http://schemas.microsoft.com/office/drawing/2014/main" id="{2E7627EE-323A-2B6B-B114-1132FD114175}"/>
              </a:ext>
            </a:extLst>
          </p:cNvPr>
          <p:cNvSpPr>
            <a:spLocks noGrp="1"/>
          </p:cNvSpPr>
          <p:nvPr>
            <p:ph type="body" sz="quarter" idx="17" hasCustomPrompt="1"/>
          </p:nvPr>
        </p:nvSpPr>
        <p:spPr>
          <a:xfrm>
            <a:off x="1012493" y="5761271"/>
            <a:ext cx="6438900" cy="496700"/>
          </a:xfrm>
        </p:spPr>
        <p:txBody>
          <a:bodyPr lIns="0" rIns="0">
            <a:noAutofit/>
          </a:bodyPr>
          <a:lstStyle>
            <a:lvl1pPr marL="0" indent="0">
              <a:lnSpc>
                <a:spcPct val="100000"/>
              </a:lnSpc>
              <a:spcBef>
                <a:spcPts val="0"/>
              </a:spcBef>
              <a:buNone/>
              <a:defRPr sz="2400" b="1">
                <a:solidFill>
                  <a:schemeClr val="accent2"/>
                </a:solidFill>
              </a:defRPr>
            </a:lvl1pPr>
          </a:lstStyle>
          <a:p>
            <a:pPr lvl="0"/>
            <a:r>
              <a:rPr lang="en-US"/>
              <a:t>Key Takeaway Message in One, or Two Lines </a:t>
            </a:r>
          </a:p>
        </p:txBody>
      </p:sp>
      <p:sp>
        <p:nvSpPr>
          <p:cNvPr id="2" name="TextBox 1">
            <a:extLst>
              <a:ext uri="{FF2B5EF4-FFF2-40B4-BE49-F238E27FC236}">
                <a16:creationId xmlns:a16="http://schemas.microsoft.com/office/drawing/2014/main" id="{1CDFDACB-B36E-6C59-1937-0835BD53352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2744369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Layout Takeaway">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8FCE676E-FA72-0B44-80E2-CA0E1826091B}"/>
              </a:ext>
            </a:extLst>
          </p:cNvPr>
          <p:cNvSpPr>
            <a:spLocks noGrp="1"/>
          </p:cNvSpPr>
          <p:nvPr>
            <p:ph type="title"/>
          </p:nvPr>
        </p:nvSpPr>
        <p:spPr>
          <a:xfrm>
            <a:off x="466393" y="421605"/>
            <a:ext cx="8212911" cy="1473243"/>
          </a:xfrm>
        </p:spPr>
        <p:txBody>
          <a:bodyPr lIns="0" rIns="0" anchor="t">
            <a:normAutofit/>
          </a:bodyPr>
          <a:lstStyle>
            <a:lvl1pPr>
              <a:lnSpc>
                <a:spcPct val="90000"/>
              </a:lnSpc>
              <a:defRPr sz="4000">
                <a:solidFill>
                  <a:schemeClr val="tx1"/>
                </a:solidFill>
              </a:defRPr>
            </a:lvl1pPr>
          </a:lstStyle>
          <a:p>
            <a:endParaRPr lang="en-US"/>
          </a:p>
        </p:txBody>
      </p:sp>
      <p:sp>
        <p:nvSpPr>
          <p:cNvPr id="12" name="Text Placeholder 9">
            <a:extLst>
              <a:ext uri="{FF2B5EF4-FFF2-40B4-BE49-F238E27FC236}">
                <a16:creationId xmlns:a16="http://schemas.microsoft.com/office/drawing/2014/main" id="{72EA072D-3AA3-7FFF-0D22-CF0982B59CCF}"/>
              </a:ext>
            </a:extLst>
          </p:cNvPr>
          <p:cNvSpPr>
            <a:spLocks noGrp="1"/>
          </p:cNvSpPr>
          <p:nvPr>
            <p:ph type="body" sz="quarter" idx="13"/>
          </p:nvPr>
        </p:nvSpPr>
        <p:spPr>
          <a:xfrm>
            <a:off x="466393" y="1894848"/>
            <a:ext cx="3704844" cy="70788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4" name="Text Placeholder 9">
            <a:extLst>
              <a:ext uri="{FF2B5EF4-FFF2-40B4-BE49-F238E27FC236}">
                <a16:creationId xmlns:a16="http://schemas.microsoft.com/office/drawing/2014/main" id="{DA35E1B6-3968-504D-AA17-0FE15F08B3FA}"/>
              </a:ext>
            </a:extLst>
          </p:cNvPr>
          <p:cNvSpPr>
            <a:spLocks noGrp="1"/>
          </p:cNvSpPr>
          <p:nvPr>
            <p:ph type="body" sz="quarter" idx="14"/>
          </p:nvPr>
        </p:nvSpPr>
        <p:spPr>
          <a:xfrm>
            <a:off x="466393" y="2740629"/>
            <a:ext cx="3704844" cy="1831371"/>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5" name="Text Placeholder 9">
            <a:extLst>
              <a:ext uri="{FF2B5EF4-FFF2-40B4-BE49-F238E27FC236}">
                <a16:creationId xmlns:a16="http://schemas.microsoft.com/office/drawing/2014/main" id="{3D4CBE4F-C7CF-4F0D-0804-7372C8608FAE}"/>
              </a:ext>
            </a:extLst>
          </p:cNvPr>
          <p:cNvSpPr>
            <a:spLocks noGrp="1"/>
          </p:cNvSpPr>
          <p:nvPr>
            <p:ph type="body" sz="quarter" idx="15"/>
          </p:nvPr>
        </p:nvSpPr>
        <p:spPr>
          <a:xfrm>
            <a:off x="4988427" y="1894848"/>
            <a:ext cx="3704844" cy="70788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6" name="Text Placeholder 9">
            <a:extLst>
              <a:ext uri="{FF2B5EF4-FFF2-40B4-BE49-F238E27FC236}">
                <a16:creationId xmlns:a16="http://schemas.microsoft.com/office/drawing/2014/main" id="{EB479733-A514-AD11-0470-F4142497F74C}"/>
              </a:ext>
            </a:extLst>
          </p:cNvPr>
          <p:cNvSpPr>
            <a:spLocks noGrp="1"/>
          </p:cNvSpPr>
          <p:nvPr>
            <p:ph type="body" sz="quarter" idx="16"/>
          </p:nvPr>
        </p:nvSpPr>
        <p:spPr>
          <a:xfrm>
            <a:off x="4988427" y="2740629"/>
            <a:ext cx="3704844" cy="1831371"/>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 name="TextBox 1">
            <a:extLst>
              <a:ext uri="{FF2B5EF4-FFF2-40B4-BE49-F238E27FC236}">
                <a16:creationId xmlns:a16="http://schemas.microsoft.com/office/drawing/2014/main" id="{1CDFDACB-B36E-6C59-1937-0835BD53352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
        <p:nvSpPr>
          <p:cNvPr id="3" name="Rounded Rectangle 34">
            <a:extLst>
              <a:ext uri="{FF2B5EF4-FFF2-40B4-BE49-F238E27FC236}">
                <a16:creationId xmlns:a16="http://schemas.microsoft.com/office/drawing/2014/main" id="{A254311D-C03B-45EA-5DC0-F8D2EAF7DC06}"/>
              </a:ext>
            </a:extLst>
          </p:cNvPr>
          <p:cNvSpPr/>
          <p:nvPr userDrawn="1"/>
        </p:nvSpPr>
        <p:spPr>
          <a:xfrm>
            <a:off x="460010" y="4922325"/>
            <a:ext cx="11271979" cy="1424940"/>
          </a:xfrm>
          <a:prstGeom prst="roundRect">
            <a:avLst>
              <a:gd name="adj" fmla="val 10981"/>
            </a:avLst>
          </a:prstGeom>
          <a:solidFill>
            <a:srgbClr val="162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2E7627EE-323A-2B6B-B114-1132FD114175}"/>
              </a:ext>
            </a:extLst>
          </p:cNvPr>
          <p:cNvSpPr>
            <a:spLocks noGrp="1"/>
          </p:cNvSpPr>
          <p:nvPr>
            <p:ph type="body" sz="quarter" idx="17" hasCustomPrompt="1"/>
          </p:nvPr>
        </p:nvSpPr>
        <p:spPr>
          <a:xfrm>
            <a:off x="780049" y="5222394"/>
            <a:ext cx="6438900" cy="848205"/>
          </a:xfrm>
        </p:spPr>
        <p:txBody>
          <a:bodyPr lIns="0" rIns="0">
            <a:noAutofit/>
          </a:bodyPr>
          <a:lstStyle>
            <a:lvl1pPr marL="0" indent="0">
              <a:lnSpc>
                <a:spcPct val="100000"/>
              </a:lnSpc>
              <a:spcBef>
                <a:spcPts val="0"/>
              </a:spcBef>
              <a:buNone/>
              <a:defRPr sz="2400" b="1">
                <a:solidFill>
                  <a:schemeClr val="bg1"/>
                </a:solidFill>
              </a:defRPr>
            </a:lvl1pPr>
          </a:lstStyle>
          <a:p>
            <a:pPr lvl="0"/>
            <a:r>
              <a:rPr lang="en-US"/>
              <a:t>Key Takeaway Message</a:t>
            </a:r>
          </a:p>
        </p:txBody>
      </p:sp>
    </p:spTree>
    <p:extLst>
      <p:ext uri="{BB962C8B-B14F-4D97-AF65-F5344CB8AC3E}">
        <p14:creationId xmlns:p14="http://schemas.microsoft.com/office/powerpoint/2010/main" val="28189170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yout Bold Text">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F35C402-DF03-4F70-60A2-D0E51BA18BE3}"/>
              </a:ext>
            </a:extLst>
          </p:cNvPr>
          <p:cNvCxnSpPr>
            <a:cxnSpLocks/>
          </p:cNvCxnSpPr>
          <p:nvPr userDrawn="1"/>
        </p:nvCxnSpPr>
        <p:spPr>
          <a:xfrm flipV="1">
            <a:off x="6117158" y="1983955"/>
            <a:ext cx="0" cy="3732551"/>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Title 14">
            <a:extLst>
              <a:ext uri="{FF2B5EF4-FFF2-40B4-BE49-F238E27FC236}">
                <a16:creationId xmlns:a16="http://schemas.microsoft.com/office/drawing/2014/main" id="{B492AFA7-CEAF-F085-2A37-7D6CEC279AAC}"/>
              </a:ext>
            </a:extLst>
          </p:cNvPr>
          <p:cNvSpPr>
            <a:spLocks noGrp="1"/>
          </p:cNvSpPr>
          <p:nvPr>
            <p:ph type="title"/>
          </p:nvPr>
        </p:nvSpPr>
        <p:spPr>
          <a:xfrm>
            <a:off x="466393" y="421605"/>
            <a:ext cx="6366671" cy="1226441"/>
          </a:xfrm>
        </p:spPr>
        <p:txBody>
          <a:bodyPr lIns="0" rIns="0" anchor="t">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3FB93B3A-3253-697F-930E-70AAB83C3485}"/>
              </a:ext>
            </a:extLst>
          </p:cNvPr>
          <p:cNvSpPr>
            <a:spLocks noGrp="1"/>
          </p:cNvSpPr>
          <p:nvPr>
            <p:ph type="body" sz="quarter" idx="17"/>
          </p:nvPr>
        </p:nvSpPr>
        <p:spPr>
          <a:xfrm>
            <a:off x="466393" y="1979249"/>
            <a:ext cx="4423010" cy="83099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4" name="Text Placeholder 9">
            <a:extLst>
              <a:ext uri="{FF2B5EF4-FFF2-40B4-BE49-F238E27FC236}">
                <a16:creationId xmlns:a16="http://schemas.microsoft.com/office/drawing/2014/main" id="{44A378FE-ABA3-E868-B0A9-2EAEACED08B6}"/>
              </a:ext>
            </a:extLst>
          </p:cNvPr>
          <p:cNvSpPr>
            <a:spLocks noGrp="1"/>
          </p:cNvSpPr>
          <p:nvPr>
            <p:ph type="body" sz="quarter" idx="14"/>
          </p:nvPr>
        </p:nvSpPr>
        <p:spPr>
          <a:xfrm>
            <a:off x="466393" y="3815739"/>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5" name="Text Placeholder 9">
            <a:extLst>
              <a:ext uri="{FF2B5EF4-FFF2-40B4-BE49-F238E27FC236}">
                <a16:creationId xmlns:a16="http://schemas.microsoft.com/office/drawing/2014/main" id="{448607EC-C22D-E1B4-8053-523BEFFD3F1C}"/>
              </a:ext>
            </a:extLst>
          </p:cNvPr>
          <p:cNvSpPr>
            <a:spLocks noGrp="1"/>
          </p:cNvSpPr>
          <p:nvPr>
            <p:ph type="body" sz="quarter" idx="15"/>
          </p:nvPr>
        </p:nvSpPr>
        <p:spPr>
          <a:xfrm>
            <a:off x="466393" y="2832025"/>
            <a:ext cx="4423015"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7" name="Text Placeholder 9">
            <a:extLst>
              <a:ext uri="{FF2B5EF4-FFF2-40B4-BE49-F238E27FC236}">
                <a16:creationId xmlns:a16="http://schemas.microsoft.com/office/drawing/2014/main" id="{F6651783-AF44-A311-38BA-53B9957D3B21}"/>
              </a:ext>
            </a:extLst>
          </p:cNvPr>
          <p:cNvSpPr>
            <a:spLocks noGrp="1"/>
          </p:cNvSpPr>
          <p:nvPr>
            <p:ph type="body" sz="quarter" idx="18"/>
          </p:nvPr>
        </p:nvSpPr>
        <p:spPr>
          <a:xfrm>
            <a:off x="6673605" y="2919616"/>
            <a:ext cx="4862717" cy="1925026"/>
          </a:xfrm>
        </p:spPr>
        <p:txBody>
          <a:bodyPr lIns="0" rIns="0">
            <a:noAutofit/>
          </a:bodyPr>
          <a:lstStyle>
            <a:lvl1pPr marL="0" indent="0">
              <a:lnSpc>
                <a:spcPct val="90000"/>
              </a:lnSpc>
              <a:spcBef>
                <a:spcPts val="0"/>
              </a:spcBef>
              <a:buNone/>
              <a:defRPr sz="3600" b="0">
                <a:solidFill>
                  <a:schemeClr val="tx1"/>
                </a:solidFill>
              </a:defRPr>
            </a:lvl1pPr>
          </a:lstStyle>
          <a:p>
            <a:pPr lvl="0"/>
            <a:endParaRPr lang="en-US"/>
          </a:p>
        </p:txBody>
      </p:sp>
      <p:sp>
        <p:nvSpPr>
          <p:cNvPr id="2" name="TextBox 1">
            <a:extLst>
              <a:ext uri="{FF2B5EF4-FFF2-40B4-BE49-F238E27FC236}">
                <a16:creationId xmlns:a16="http://schemas.microsoft.com/office/drawing/2014/main" id="{E459519B-2E00-5425-DA60-6D9199FCBF1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363279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Lef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FF12E0-64F4-2AD5-B6FF-10CC094CE012}"/>
              </a:ext>
            </a:extLst>
          </p:cNvPr>
          <p:cNvPicPr>
            <a:picLocks noChangeAspect="1"/>
          </p:cNvPicPr>
          <p:nvPr userDrawn="1"/>
        </p:nvPicPr>
        <p:blipFill>
          <a:blip r:embed="rId2">
            <a:alphaModFix amt="19000"/>
          </a:blip>
          <a:srcRect r="32"/>
          <a:stretch>
            <a:fillRect/>
          </a:stretch>
        </p:blipFill>
        <p:spPr>
          <a:xfrm>
            <a:off x="6181182" y="0"/>
            <a:ext cx="6010818" cy="6858000"/>
          </a:xfrm>
          <a:prstGeom prst="rect">
            <a:avLst/>
          </a:prstGeom>
        </p:spPr>
      </p:pic>
      <p:sp>
        <p:nvSpPr>
          <p:cNvPr id="8" name="Title 14">
            <a:extLst>
              <a:ext uri="{FF2B5EF4-FFF2-40B4-BE49-F238E27FC236}">
                <a16:creationId xmlns:a16="http://schemas.microsoft.com/office/drawing/2014/main" id="{CB4CE225-9B14-8FC0-6711-3041FDECC527}"/>
              </a:ext>
            </a:extLst>
          </p:cNvPr>
          <p:cNvSpPr>
            <a:spLocks noGrp="1"/>
          </p:cNvSpPr>
          <p:nvPr>
            <p:ph type="title"/>
          </p:nvPr>
        </p:nvSpPr>
        <p:spPr>
          <a:xfrm>
            <a:off x="466393" y="421605"/>
            <a:ext cx="5714789" cy="1385930"/>
          </a:xfrm>
        </p:spPr>
        <p:txBody>
          <a:bodyPr lIns="0" rIns="0" anchor="t">
            <a:normAutofit/>
          </a:bodyPr>
          <a:lstStyle>
            <a:lvl1pPr>
              <a:lnSpc>
                <a:spcPct val="90000"/>
              </a:lnSpc>
              <a:defRPr sz="4000">
                <a:solidFill>
                  <a:schemeClr val="tx1"/>
                </a:solidFill>
              </a:defRPr>
            </a:lvl1pPr>
          </a:lstStyle>
          <a:p>
            <a:endParaRPr lang="en-US"/>
          </a:p>
        </p:txBody>
      </p:sp>
      <p:sp>
        <p:nvSpPr>
          <p:cNvPr id="10" name="Text Placeholder 9">
            <a:extLst>
              <a:ext uri="{FF2B5EF4-FFF2-40B4-BE49-F238E27FC236}">
                <a16:creationId xmlns:a16="http://schemas.microsoft.com/office/drawing/2014/main" id="{492006BC-E791-9B17-93FD-DDB0C671EE83}"/>
              </a:ext>
            </a:extLst>
          </p:cNvPr>
          <p:cNvSpPr>
            <a:spLocks noGrp="1"/>
          </p:cNvSpPr>
          <p:nvPr>
            <p:ph type="body" sz="quarter" idx="17"/>
          </p:nvPr>
        </p:nvSpPr>
        <p:spPr>
          <a:xfrm>
            <a:off x="466393" y="1979249"/>
            <a:ext cx="4423010" cy="83099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1" name="Text Placeholder 9">
            <a:extLst>
              <a:ext uri="{FF2B5EF4-FFF2-40B4-BE49-F238E27FC236}">
                <a16:creationId xmlns:a16="http://schemas.microsoft.com/office/drawing/2014/main" id="{C672A0F5-0F2C-C917-9B93-53F7325A032F}"/>
              </a:ext>
            </a:extLst>
          </p:cNvPr>
          <p:cNvSpPr>
            <a:spLocks noGrp="1"/>
          </p:cNvSpPr>
          <p:nvPr>
            <p:ph type="body" sz="quarter" idx="14"/>
          </p:nvPr>
        </p:nvSpPr>
        <p:spPr>
          <a:xfrm>
            <a:off x="466393" y="3815739"/>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2" name="Text Placeholder 9">
            <a:extLst>
              <a:ext uri="{FF2B5EF4-FFF2-40B4-BE49-F238E27FC236}">
                <a16:creationId xmlns:a16="http://schemas.microsoft.com/office/drawing/2014/main" id="{CAF7262C-076C-A790-D840-2FCC6A43D500}"/>
              </a:ext>
            </a:extLst>
          </p:cNvPr>
          <p:cNvSpPr>
            <a:spLocks noGrp="1"/>
          </p:cNvSpPr>
          <p:nvPr>
            <p:ph type="body" sz="quarter" idx="15"/>
          </p:nvPr>
        </p:nvSpPr>
        <p:spPr>
          <a:xfrm>
            <a:off x="466393" y="2832025"/>
            <a:ext cx="4423015"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29B16956-063C-9DD9-3D06-4C566F619BBF}"/>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20622158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855F1597-C559-B880-9EA1-6317333BE2C2}"/>
              </a:ext>
            </a:extLst>
          </p:cNvPr>
          <p:cNvSpPr>
            <a:spLocks noGrp="1"/>
          </p:cNvSpPr>
          <p:nvPr>
            <p:ph type="body" sz="quarter" idx="15"/>
          </p:nvPr>
        </p:nvSpPr>
        <p:spPr>
          <a:xfrm>
            <a:off x="466392" y="2523844"/>
            <a:ext cx="4956211" cy="1687674"/>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cxnSp>
        <p:nvCxnSpPr>
          <p:cNvPr id="4" name="Straight Connector 3">
            <a:extLst>
              <a:ext uri="{FF2B5EF4-FFF2-40B4-BE49-F238E27FC236}">
                <a16:creationId xmlns:a16="http://schemas.microsoft.com/office/drawing/2014/main" id="{7F0D98A4-078E-5093-C1D7-417BEA84E32C}"/>
              </a:ext>
            </a:extLst>
          </p:cNvPr>
          <p:cNvCxnSpPr>
            <a:cxnSpLocks/>
          </p:cNvCxnSpPr>
          <p:nvPr userDrawn="1"/>
        </p:nvCxnSpPr>
        <p:spPr>
          <a:xfrm flipV="1">
            <a:off x="5907296" y="1987942"/>
            <a:ext cx="0" cy="4288074"/>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25E59F57-3EC7-640D-C609-D9015FB06669}"/>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5" name="Text Placeholder 9">
            <a:extLst>
              <a:ext uri="{FF2B5EF4-FFF2-40B4-BE49-F238E27FC236}">
                <a16:creationId xmlns:a16="http://schemas.microsoft.com/office/drawing/2014/main" id="{456AFA1B-07B4-6B77-CAA5-130B075CB535}"/>
              </a:ext>
            </a:extLst>
          </p:cNvPr>
          <p:cNvSpPr>
            <a:spLocks noGrp="1"/>
          </p:cNvSpPr>
          <p:nvPr>
            <p:ph type="body" sz="quarter" idx="17"/>
          </p:nvPr>
        </p:nvSpPr>
        <p:spPr>
          <a:xfrm>
            <a:off x="466392" y="1979249"/>
            <a:ext cx="4956211" cy="440883"/>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7" name="Text Placeholder 9">
            <a:extLst>
              <a:ext uri="{FF2B5EF4-FFF2-40B4-BE49-F238E27FC236}">
                <a16:creationId xmlns:a16="http://schemas.microsoft.com/office/drawing/2014/main" id="{119AA160-5ED2-1768-BA51-5DB554CBEF6D}"/>
              </a:ext>
            </a:extLst>
          </p:cNvPr>
          <p:cNvSpPr>
            <a:spLocks noGrp="1"/>
          </p:cNvSpPr>
          <p:nvPr>
            <p:ph type="body" sz="quarter" idx="14"/>
          </p:nvPr>
        </p:nvSpPr>
        <p:spPr>
          <a:xfrm>
            <a:off x="466392" y="4315230"/>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9" name="Text Placeholder 9">
            <a:extLst>
              <a:ext uri="{FF2B5EF4-FFF2-40B4-BE49-F238E27FC236}">
                <a16:creationId xmlns:a16="http://schemas.microsoft.com/office/drawing/2014/main" id="{7600FE4C-A69D-BAC0-020E-EF713ACB50E1}"/>
              </a:ext>
            </a:extLst>
          </p:cNvPr>
          <p:cNvSpPr>
            <a:spLocks noGrp="1"/>
          </p:cNvSpPr>
          <p:nvPr>
            <p:ph type="body" sz="quarter" idx="18"/>
          </p:nvPr>
        </p:nvSpPr>
        <p:spPr>
          <a:xfrm>
            <a:off x="6378086" y="2523844"/>
            <a:ext cx="4956211" cy="1687674"/>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0" name="Text Placeholder 9">
            <a:extLst>
              <a:ext uri="{FF2B5EF4-FFF2-40B4-BE49-F238E27FC236}">
                <a16:creationId xmlns:a16="http://schemas.microsoft.com/office/drawing/2014/main" id="{BD9C0ED0-0B20-9EB0-4647-1175EBC1B4F4}"/>
              </a:ext>
            </a:extLst>
          </p:cNvPr>
          <p:cNvSpPr>
            <a:spLocks noGrp="1"/>
          </p:cNvSpPr>
          <p:nvPr>
            <p:ph type="body" sz="quarter" idx="19"/>
          </p:nvPr>
        </p:nvSpPr>
        <p:spPr>
          <a:xfrm>
            <a:off x="6378086" y="1979249"/>
            <a:ext cx="4956211" cy="440883"/>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1" name="Text Placeholder 9">
            <a:extLst>
              <a:ext uri="{FF2B5EF4-FFF2-40B4-BE49-F238E27FC236}">
                <a16:creationId xmlns:a16="http://schemas.microsoft.com/office/drawing/2014/main" id="{B8FCFCEC-EBA2-DD88-2953-EE9DEB010716}"/>
              </a:ext>
            </a:extLst>
          </p:cNvPr>
          <p:cNvSpPr>
            <a:spLocks noGrp="1"/>
          </p:cNvSpPr>
          <p:nvPr>
            <p:ph type="body" sz="quarter" idx="20"/>
          </p:nvPr>
        </p:nvSpPr>
        <p:spPr>
          <a:xfrm>
            <a:off x="6378086" y="4315230"/>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 name="TextBox 1">
            <a:extLst>
              <a:ext uri="{FF2B5EF4-FFF2-40B4-BE49-F238E27FC236}">
                <a16:creationId xmlns:a16="http://schemas.microsoft.com/office/drawing/2014/main" id="{B9DC833E-AF07-33B1-B30F-F3F9B9FE36F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423372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column text">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9030889B-1A2A-8C5C-1CA3-2766E41E75BF}"/>
              </a:ext>
            </a:extLst>
          </p:cNvPr>
          <p:cNvSpPr>
            <a:spLocks noGrp="1"/>
          </p:cNvSpPr>
          <p:nvPr>
            <p:ph type="body" sz="quarter" idx="21"/>
          </p:nvPr>
        </p:nvSpPr>
        <p:spPr>
          <a:xfrm>
            <a:off x="6565632"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2" name="TextBox 1">
            <a:extLst>
              <a:ext uri="{FF2B5EF4-FFF2-40B4-BE49-F238E27FC236}">
                <a16:creationId xmlns:a16="http://schemas.microsoft.com/office/drawing/2014/main" id="{B9DC833E-AF07-33B1-B30F-F3F9B9FE36F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cxnSp>
        <p:nvCxnSpPr>
          <p:cNvPr id="18" name="Straight Connector 17">
            <a:extLst>
              <a:ext uri="{FF2B5EF4-FFF2-40B4-BE49-F238E27FC236}">
                <a16:creationId xmlns:a16="http://schemas.microsoft.com/office/drawing/2014/main" id="{36868C5F-9B20-DDAA-973A-1CA171D34696}"/>
              </a:ext>
            </a:extLst>
          </p:cNvPr>
          <p:cNvCxnSpPr>
            <a:cxnSpLocks/>
          </p:cNvCxnSpPr>
          <p:nvPr userDrawn="1"/>
        </p:nvCxnSpPr>
        <p:spPr>
          <a:xfrm flipV="1">
            <a:off x="5907296" y="1987942"/>
            <a:ext cx="0" cy="4288074"/>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Title 14">
            <a:extLst>
              <a:ext uri="{FF2B5EF4-FFF2-40B4-BE49-F238E27FC236}">
                <a16:creationId xmlns:a16="http://schemas.microsoft.com/office/drawing/2014/main" id="{1B39A197-D714-B0FA-85F1-E15C53570F75}"/>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C4C8D75F-5AC8-FA19-A516-2397A434245D}"/>
              </a:ext>
            </a:extLst>
          </p:cNvPr>
          <p:cNvSpPr>
            <a:spLocks noGrp="1"/>
          </p:cNvSpPr>
          <p:nvPr>
            <p:ph type="body" sz="quarter" idx="17"/>
          </p:nvPr>
        </p:nvSpPr>
        <p:spPr>
          <a:xfrm>
            <a:off x="466392" y="1979249"/>
            <a:ext cx="4956211" cy="830997"/>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4" name="Text Placeholder 9">
            <a:extLst>
              <a:ext uri="{FF2B5EF4-FFF2-40B4-BE49-F238E27FC236}">
                <a16:creationId xmlns:a16="http://schemas.microsoft.com/office/drawing/2014/main" id="{E5C65070-2D44-1BF6-BED8-BD482CD128E4}"/>
              </a:ext>
            </a:extLst>
          </p:cNvPr>
          <p:cNvSpPr>
            <a:spLocks noGrp="1"/>
          </p:cNvSpPr>
          <p:nvPr>
            <p:ph type="body" sz="quarter" idx="19"/>
          </p:nvPr>
        </p:nvSpPr>
        <p:spPr>
          <a:xfrm>
            <a:off x="6378086" y="1979249"/>
            <a:ext cx="4956211" cy="830997"/>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5" name="Text Placeholder 9">
            <a:extLst>
              <a:ext uri="{FF2B5EF4-FFF2-40B4-BE49-F238E27FC236}">
                <a16:creationId xmlns:a16="http://schemas.microsoft.com/office/drawing/2014/main" id="{B6240CB1-9D16-4A1E-ED80-F29DA541F252}"/>
              </a:ext>
            </a:extLst>
          </p:cNvPr>
          <p:cNvSpPr>
            <a:spLocks noGrp="1"/>
          </p:cNvSpPr>
          <p:nvPr>
            <p:ph type="body" sz="quarter" idx="15"/>
          </p:nvPr>
        </p:nvSpPr>
        <p:spPr>
          <a:xfrm>
            <a:off x="466392" y="2790544"/>
            <a:ext cx="4956211" cy="9178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6" name="Text Placeholder 9">
            <a:extLst>
              <a:ext uri="{FF2B5EF4-FFF2-40B4-BE49-F238E27FC236}">
                <a16:creationId xmlns:a16="http://schemas.microsoft.com/office/drawing/2014/main" id="{53FAC2AE-61E5-B056-B38C-3AF5A4F48BD9}"/>
              </a:ext>
            </a:extLst>
          </p:cNvPr>
          <p:cNvSpPr>
            <a:spLocks noGrp="1"/>
          </p:cNvSpPr>
          <p:nvPr>
            <p:ph type="body" sz="quarter" idx="18"/>
          </p:nvPr>
        </p:nvSpPr>
        <p:spPr>
          <a:xfrm>
            <a:off x="6378086" y="2790544"/>
            <a:ext cx="4956211" cy="9178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7" name="Text Placeholder 9">
            <a:extLst>
              <a:ext uri="{FF2B5EF4-FFF2-40B4-BE49-F238E27FC236}">
                <a16:creationId xmlns:a16="http://schemas.microsoft.com/office/drawing/2014/main" id="{31454B13-5C46-9FAE-22C5-7798B9B05F0C}"/>
              </a:ext>
            </a:extLst>
          </p:cNvPr>
          <p:cNvSpPr>
            <a:spLocks noGrp="1"/>
          </p:cNvSpPr>
          <p:nvPr>
            <p:ph type="body" sz="quarter" idx="14"/>
          </p:nvPr>
        </p:nvSpPr>
        <p:spPr>
          <a:xfrm>
            <a:off x="466392" y="3781830"/>
            <a:ext cx="4423011" cy="171325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8" name="Text Placeholder 9">
            <a:extLst>
              <a:ext uri="{FF2B5EF4-FFF2-40B4-BE49-F238E27FC236}">
                <a16:creationId xmlns:a16="http://schemas.microsoft.com/office/drawing/2014/main" id="{BB6388EE-86EC-4CA5-E881-980BC03CC2DC}"/>
              </a:ext>
            </a:extLst>
          </p:cNvPr>
          <p:cNvSpPr>
            <a:spLocks noGrp="1"/>
          </p:cNvSpPr>
          <p:nvPr>
            <p:ph type="body" sz="quarter" idx="20"/>
          </p:nvPr>
        </p:nvSpPr>
        <p:spPr>
          <a:xfrm>
            <a:off x="6378086" y="3781830"/>
            <a:ext cx="4423011" cy="171325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0" name="Text Placeholder 9">
            <a:extLst>
              <a:ext uri="{FF2B5EF4-FFF2-40B4-BE49-F238E27FC236}">
                <a16:creationId xmlns:a16="http://schemas.microsoft.com/office/drawing/2014/main" id="{5DC6B601-B5C6-E36D-8BAE-CA43EC316F8B}"/>
              </a:ext>
            </a:extLst>
          </p:cNvPr>
          <p:cNvSpPr>
            <a:spLocks noGrp="1"/>
          </p:cNvSpPr>
          <p:nvPr>
            <p:ph type="body" sz="quarter" idx="22"/>
          </p:nvPr>
        </p:nvSpPr>
        <p:spPr>
          <a:xfrm>
            <a:off x="488065" y="5779523"/>
            <a:ext cx="2616361" cy="564508"/>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bg1"/>
                </a:solidFill>
              </a:defRPr>
            </a:lvl1pPr>
          </a:lstStyle>
          <a:p>
            <a:pPr lvl="0"/>
            <a:endParaRPr lang="en-US"/>
          </a:p>
        </p:txBody>
      </p:sp>
    </p:spTree>
    <p:extLst>
      <p:ext uri="{BB962C8B-B14F-4D97-AF65-F5344CB8AC3E}">
        <p14:creationId xmlns:p14="http://schemas.microsoft.com/office/powerpoint/2010/main" val="1304574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B4CAC068-64A1-D88E-274F-E56439842297}"/>
              </a:ext>
            </a:extLst>
          </p:cNvPr>
          <p:cNvCxnSpPr>
            <a:cxnSpLocks/>
          </p:cNvCxnSpPr>
          <p:nvPr userDrawn="1"/>
        </p:nvCxnSpPr>
        <p:spPr>
          <a:xfrm>
            <a:off x="521884" y="4142679"/>
            <a:ext cx="11005552" cy="0"/>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8" name="Title 14">
            <a:extLst>
              <a:ext uri="{FF2B5EF4-FFF2-40B4-BE49-F238E27FC236}">
                <a16:creationId xmlns:a16="http://schemas.microsoft.com/office/drawing/2014/main" id="{5725D5E3-6E8A-84E5-FF7F-75A85B93FE1F}"/>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33" name="Text Placeholder 9">
            <a:extLst>
              <a:ext uri="{FF2B5EF4-FFF2-40B4-BE49-F238E27FC236}">
                <a16:creationId xmlns:a16="http://schemas.microsoft.com/office/drawing/2014/main" id="{AADB0967-EF22-9B92-87A5-8AA3EE35812D}"/>
              </a:ext>
            </a:extLst>
          </p:cNvPr>
          <p:cNvSpPr>
            <a:spLocks noGrp="1"/>
          </p:cNvSpPr>
          <p:nvPr>
            <p:ph type="body" sz="quarter" idx="20"/>
          </p:nvPr>
        </p:nvSpPr>
        <p:spPr>
          <a:xfrm>
            <a:off x="466392"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4" name="Text Placeholder 9">
            <a:extLst>
              <a:ext uri="{FF2B5EF4-FFF2-40B4-BE49-F238E27FC236}">
                <a16:creationId xmlns:a16="http://schemas.microsoft.com/office/drawing/2014/main" id="{B977328C-BE8C-B37A-5D0E-6AA9DED5C394}"/>
              </a:ext>
            </a:extLst>
          </p:cNvPr>
          <p:cNvSpPr>
            <a:spLocks noGrp="1"/>
          </p:cNvSpPr>
          <p:nvPr>
            <p:ph type="body" sz="quarter" idx="21"/>
          </p:nvPr>
        </p:nvSpPr>
        <p:spPr>
          <a:xfrm>
            <a:off x="466392"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5" name="Text Placeholder 9">
            <a:extLst>
              <a:ext uri="{FF2B5EF4-FFF2-40B4-BE49-F238E27FC236}">
                <a16:creationId xmlns:a16="http://schemas.microsoft.com/office/drawing/2014/main" id="{4C5BBF05-4410-B92E-FAB1-CC7608F0E1A5}"/>
              </a:ext>
            </a:extLst>
          </p:cNvPr>
          <p:cNvSpPr>
            <a:spLocks noGrp="1"/>
          </p:cNvSpPr>
          <p:nvPr>
            <p:ph type="body" sz="quarter" idx="22"/>
          </p:nvPr>
        </p:nvSpPr>
        <p:spPr>
          <a:xfrm>
            <a:off x="3603741"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6A3DB6B9-759E-666E-3B96-7510B5D6B4D2}"/>
              </a:ext>
            </a:extLst>
          </p:cNvPr>
          <p:cNvSpPr>
            <a:spLocks noGrp="1"/>
          </p:cNvSpPr>
          <p:nvPr>
            <p:ph type="body" sz="quarter" idx="23"/>
          </p:nvPr>
        </p:nvSpPr>
        <p:spPr>
          <a:xfrm>
            <a:off x="3603741"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7" name="Text Placeholder 9">
            <a:extLst>
              <a:ext uri="{FF2B5EF4-FFF2-40B4-BE49-F238E27FC236}">
                <a16:creationId xmlns:a16="http://schemas.microsoft.com/office/drawing/2014/main" id="{B0FF8545-06D2-D2AA-2DDD-664AD6448C5C}"/>
              </a:ext>
            </a:extLst>
          </p:cNvPr>
          <p:cNvSpPr>
            <a:spLocks noGrp="1"/>
          </p:cNvSpPr>
          <p:nvPr>
            <p:ph type="body" sz="quarter" idx="24"/>
          </p:nvPr>
        </p:nvSpPr>
        <p:spPr>
          <a:xfrm>
            <a:off x="6741090"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8" name="Text Placeholder 9">
            <a:extLst>
              <a:ext uri="{FF2B5EF4-FFF2-40B4-BE49-F238E27FC236}">
                <a16:creationId xmlns:a16="http://schemas.microsoft.com/office/drawing/2014/main" id="{95A9784E-A9D5-2A4B-5336-657EC1B1E0FB}"/>
              </a:ext>
            </a:extLst>
          </p:cNvPr>
          <p:cNvSpPr>
            <a:spLocks noGrp="1"/>
          </p:cNvSpPr>
          <p:nvPr>
            <p:ph type="body" sz="quarter" idx="25"/>
          </p:nvPr>
        </p:nvSpPr>
        <p:spPr>
          <a:xfrm>
            <a:off x="6741090"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0" name="Text Placeholder 9">
            <a:extLst>
              <a:ext uri="{FF2B5EF4-FFF2-40B4-BE49-F238E27FC236}">
                <a16:creationId xmlns:a16="http://schemas.microsoft.com/office/drawing/2014/main" id="{89E6EF50-A912-10D7-5FDC-290A09503B11}"/>
              </a:ext>
            </a:extLst>
          </p:cNvPr>
          <p:cNvSpPr>
            <a:spLocks noGrp="1"/>
          </p:cNvSpPr>
          <p:nvPr>
            <p:ph type="body" sz="quarter" idx="26"/>
          </p:nvPr>
        </p:nvSpPr>
        <p:spPr>
          <a:xfrm>
            <a:off x="466392"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1" name="Text Placeholder 9">
            <a:extLst>
              <a:ext uri="{FF2B5EF4-FFF2-40B4-BE49-F238E27FC236}">
                <a16:creationId xmlns:a16="http://schemas.microsoft.com/office/drawing/2014/main" id="{45FCE395-95CB-6B1E-EFBE-6B31774B1D06}"/>
              </a:ext>
            </a:extLst>
          </p:cNvPr>
          <p:cNvSpPr>
            <a:spLocks noGrp="1"/>
          </p:cNvSpPr>
          <p:nvPr>
            <p:ph type="body" sz="quarter" idx="27"/>
          </p:nvPr>
        </p:nvSpPr>
        <p:spPr>
          <a:xfrm>
            <a:off x="466392"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2" name="Text Placeholder 9">
            <a:extLst>
              <a:ext uri="{FF2B5EF4-FFF2-40B4-BE49-F238E27FC236}">
                <a16:creationId xmlns:a16="http://schemas.microsoft.com/office/drawing/2014/main" id="{6A5936C0-4B62-16E0-87C0-DA3065B677F0}"/>
              </a:ext>
            </a:extLst>
          </p:cNvPr>
          <p:cNvSpPr>
            <a:spLocks noGrp="1"/>
          </p:cNvSpPr>
          <p:nvPr>
            <p:ph type="body" sz="quarter" idx="28"/>
          </p:nvPr>
        </p:nvSpPr>
        <p:spPr>
          <a:xfrm>
            <a:off x="3603741"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0B920BEA-0DC0-FE91-B31C-210CAF37550F}"/>
              </a:ext>
            </a:extLst>
          </p:cNvPr>
          <p:cNvSpPr>
            <a:spLocks noGrp="1"/>
          </p:cNvSpPr>
          <p:nvPr>
            <p:ph type="body" sz="quarter" idx="29"/>
          </p:nvPr>
        </p:nvSpPr>
        <p:spPr>
          <a:xfrm>
            <a:off x="3603741"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4" name="Text Placeholder 9">
            <a:extLst>
              <a:ext uri="{FF2B5EF4-FFF2-40B4-BE49-F238E27FC236}">
                <a16:creationId xmlns:a16="http://schemas.microsoft.com/office/drawing/2014/main" id="{C1C828DE-03E4-0937-22B2-718551DE3E4E}"/>
              </a:ext>
            </a:extLst>
          </p:cNvPr>
          <p:cNvSpPr>
            <a:spLocks noGrp="1"/>
          </p:cNvSpPr>
          <p:nvPr>
            <p:ph type="body" sz="quarter" idx="30"/>
          </p:nvPr>
        </p:nvSpPr>
        <p:spPr>
          <a:xfrm>
            <a:off x="6741090"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5" name="Text Placeholder 9">
            <a:extLst>
              <a:ext uri="{FF2B5EF4-FFF2-40B4-BE49-F238E27FC236}">
                <a16:creationId xmlns:a16="http://schemas.microsoft.com/office/drawing/2014/main" id="{0D10B61A-9403-476C-F097-7252F6333229}"/>
              </a:ext>
            </a:extLst>
          </p:cNvPr>
          <p:cNvSpPr>
            <a:spLocks noGrp="1"/>
          </p:cNvSpPr>
          <p:nvPr>
            <p:ph type="body" sz="quarter" idx="31"/>
          </p:nvPr>
        </p:nvSpPr>
        <p:spPr>
          <a:xfrm>
            <a:off x="6741090"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6" name="Text Placeholder 9">
            <a:extLst>
              <a:ext uri="{FF2B5EF4-FFF2-40B4-BE49-F238E27FC236}">
                <a16:creationId xmlns:a16="http://schemas.microsoft.com/office/drawing/2014/main" id="{3974CE86-0760-598D-48F7-BD4575AA3121}"/>
              </a:ext>
            </a:extLst>
          </p:cNvPr>
          <p:cNvSpPr>
            <a:spLocks noGrp="1"/>
          </p:cNvSpPr>
          <p:nvPr>
            <p:ph type="body" sz="quarter" idx="17"/>
          </p:nvPr>
        </p:nvSpPr>
        <p:spPr>
          <a:xfrm>
            <a:off x="9916729" y="5232680"/>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49" name="Text Placeholder 9">
            <a:extLst>
              <a:ext uri="{FF2B5EF4-FFF2-40B4-BE49-F238E27FC236}">
                <a16:creationId xmlns:a16="http://schemas.microsoft.com/office/drawing/2014/main" id="{1372B468-B767-08F2-4F03-95551B8501B8}"/>
              </a:ext>
            </a:extLst>
          </p:cNvPr>
          <p:cNvSpPr>
            <a:spLocks noGrp="1"/>
          </p:cNvSpPr>
          <p:nvPr>
            <p:ph type="body" sz="quarter" idx="32"/>
          </p:nvPr>
        </p:nvSpPr>
        <p:spPr>
          <a:xfrm>
            <a:off x="9916729" y="2750552"/>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98C566F2-157D-C9AD-D1BC-C07B8324DB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4221989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67B0B-2F5A-2B42-B841-CA1882C3BA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D3FCD2-BC0C-78EC-328C-DE337ADA22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0961C3-DD9E-0A13-DD22-AF4940967D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1E5601-F788-76DF-B9BB-A27A90D995CB}"/>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6" name="Footer Placeholder 5">
            <a:extLst>
              <a:ext uri="{FF2B5EF4-FFF2-40B4-BE49-F238E27FC236}">
                <a16:creationId xmlns:a16="http://schemas.microsoft.com/office/drawing/2014/main" id="{1C7BF1F9-4FBB-86B2-AA3C-5B61248B6B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A15EC9-6871-2981-774D-94C4A71708E0}"/>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33149039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x2 point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6E0EA91-F35C-C2C9-49F6-9B3038E86675}"/>
              </a:ext>
            </a:extLst>
          </p:cNvPr>
          <p:cNvCxnSpPr>
            <a:cxnSpLocks/>
          </p:cNvCxnSpPr>
          <p:nvPr userDrawn="1"/>
        </p:nvCxnSpPr>
        <p:spPr>
          <a:xfrm flipV="1">
            <a:off x="5148773" y="2046399"/>
            <a:ext cx="0" cy="4310639"/>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7" name="Title 14">
            <a:extLst>
              <a:ext uri="{FF2B5EF4-FFF2-40B4-BE49-F238E27FC236}">
                <a16:creationId xmlns:a16="http://schemas.microsoft.com/office/drawing/2014/main" id="{889EA5E3-C76F-ACD2-E9A2-22B5DF031544}"/>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67B30E27-423E-4D09-30A7-26A0E3FD6B7C}"/>
              </a:ext>
            </a:extLst>
          </p:cNvPr>
          <p:cNvSpPr>
            <a:spLocks noGrp="1"/>
          </p:cNvSpPr>
          <p:nvPr>
            <p:ph type="body" sz="quarter" idx="20" hasCustomPrompt="1"/>
          </p:nvPr>
        </p:nvSpPr>
        <p:spPr>
          <a:xfrm>
            <a:off x="4663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19" name="Text Placeholder 9">
            <a:extLst>
              <a:ext uri="{FF2B5EF4-FFF2-40B4-BE49-F238E27FC236}">
                <a16:creationId xmlns:a16="http://schemas.microsoft.com/office/drawing/2014/main" id="{5F7E4CDA-5A14-7893-7106-BE8B5CC7BD80}"/>
              </a:ext>
            </a:extLst>
          </p:cNvPr>
          <p:cNvSpPr>
            <a:spLocks noGrp="1"/>
          </p:cNvSpPr>
          <p:nvPr>
            <p:ph type="body" sz="quarter" idx="21" hasCustomPrompt="1"/>
          </p:nvPr>
        </p:nvSpPr>
        <p:spPr>
          <a:xfrm>
            <a:off x="46639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1" name="Text Placeholder 9">
            <a:extLst>
              <a:ext uri="{FF2B5EF4-FFF2-40B4-BE49-F238E27FC236}">
                <a16:creationId xmlns:a16="http://schemas.microsoft.com/office/drawing/2014/main" id="{A77A93C7-8118-28FE-1F55-16E3792E4091}"/>
              </a:ext>
            </a:extLst>
          </p:cNvPr>
          <p:cNvSpPr>
            <a:spLocks noGrp="1"/>
          </p:cNvSpPr>
          <p:nvPr>
            <p:ph type="body" sz="quarter" idx="22" hasCustomPrompt="1"/>
          </p:nvPr>
        </p:nvSpPr>
        <p:spPr>
          <a:xfrm>
            <a:off x="4663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2" name="Text Placeholder 9">
            <a:extLst>
              <a:ext uri="{FF2B5EF4-FFF2-40B4-BE49-F238E27FC236}">
                <a16:creationId xmlns:a16="http://schemas.microsoft.com/office/drawing/2014/main" id="{ED8D10A0-E326-6BD0-2C01-1BEDDD65C5CF}"/>
              </a:ext>
            </a:extLst>
          </p:cNvPr>
          <p:cNvSpPr>
            <a:spLocks noGrp="1"/>
          </p:cNvSpPr>
          <p:nvPr>
            <p:ph type="body" sz="quarter" idx="23" hasCustomPrompt="1"/>
          </p:nvPr>
        </p:nvSpPr>
        <p:spPr>
          <a:xfrm>
            <a:off x="46639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3" name="Text Placeholder 9">
            <a:extLst>
              <a:ext uri="{FF2B5EF4-FFF2-40B4-BE49-F238E27FC236}">
                <a16:creationId xmlns:a16="http://schemas.microsoft.com/office/drawing/2014/main" id="{A537F992-383E-3A0B-A501-377DFAB1860E}"/>
              </a:ext>
            </a:extLst>
          </p:cNvPr>
          <p:cNvSpPr>
            <a:spLocks noGrp="1"/>
          </p:cNvSpPr>
          <p:nvPr>
            <p:ph type="body" sz="quarter" idx="24" hasCustomPrompt="1"/>
          </p:nvPr>
        </p:nvSpPr>
        <p:spPr>
          <a:xfrm>
            <a:off x="4663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4" name="Text Placeholder 9">
            <a:extLst>
              <a:ext uri="{FF2B5EF4-FFF2-40B4-BE49-F238E27FC236}">
                <a16:creationId xmlns:a16="http://schemas.microsoft.com/office/drawing/2014/main" id="{3B9E343A-DD31-7927-EE00-BF683FAFC9E6}"/>
              </a:ext>
            </a:extLst>
          </p:cNvPr>
          <p:cNvSpPr>
            <a:spLocks noGrp="1"/>
          </p:cNvSpPr>
          <p:nvPr>
            <p:ph type="body" sz="quarter" idx="25" hasCustomPrompt="1"/>
          </p:nvPr>
        </p:nvSpPr>
        <p:spPr>
          <a:xfrm>
            <a:off x="46639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6" name="Text Placeholder 9">
            <a:extLst>
              <a:ext uri="{FF2B5EF4-FFF2-40B4-BE49-F238E27FC236}">
                <a16:creationId xmlns:a16="http://schemas.microsoft.com/office/drawing/2014/main" id="{0A9F69A5-978B-86D6-4C96-72345D981A07}"/>
              </a:ext>
            </a:extLst>
          </p:cNvPr>
          <p:cNvSpPr>
            <a:spLocks noGrp="1"/>
          </p:cNvSpPr>
          <p:nvPr>
            <p:ph type="body" sz="quarter" idx="26" hasCustomPrompt="1"/>
          </p:nvPr>
        </p:nvSpPr>
        <p:spPr>
          <a:xfrm>
            <a:off x="565921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7" name="Text Placeholder 9">
            <a:extLst>
              <a:ext uri="{FF2B5EF4-FFF2-40B4-BE49-F238E27FC236}">
                <a16:creationId xmlns:a16="http://schemas.microsoft.com/office/drawing/2014/main" id="{95E86C36-173C-4ABA-763E-98F9E79945B3}"/>
              </a:ext>
            </a:extLst>
          </p:cNvPr>
          <p:cNvSpPr>
            <a:spLocks noGrp="1"/>
          </p:cNvSpPr>
          <p:nvPr>
            <p:ph type="body" sz="quarter" idx="27" hasCustomPrompt="1"/>
          </p:nvPr>
        </p:nvSpPr>
        <p:spPr>
          <a:xfrm>
            <a:off x="565921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9" name="Text Placeholder 9">
            <a:extLst>
              <a:ext uri="{FF2B5EF4-FFF2-40B4-BE49-F238E27FC236}">
                <a16:creationId xmlns:a16="http://schemas.microsoft.com/office/drawing/2014/main" id="{09F66524-3554-02D8-F897-03611B94FD3F}"/>
              </a:ext>
            </a:extLst>
          </p:cNvPr>
          <p:cNvSpPr>
            <a:spLocks noGrp="1"/>
          </p:cNvSpPr>
          <p:nvPr>
            <p:ph type="body" sz="quarter" idx="28" hasCustomPrompt="1"/>
          </p:nvPr>
        </p:nvSpPr>
        <p:spPr>
          <a:xfrm>
            <a:off x="565921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0" name="Text Placeholder 9">
            <a:extLst>
              <a:ext uri="{FF2B5EF4-FFF2-40B4-BE49-F238E27FC236}">
                <a16:creationId xmlns:a16="http://schemas.microsoft.com/office/drawing/2014/main" id="{0AD53E56-A333-EFBF-5E94-BFA625CC489E}"/>
              </a:ext>
            </a:extLst>
          </p:cNvPr>
          <p:cNvSpPr>
            <a:spLocks noGrp="1"/>
          </p:cNvSpPr>
          <p:nvPr>
            <p:ph type="body" sz="quarter" idx="29" hasCustomPrompt="1"/>
          </p:nvPr>
        </p:nvSpPr>
        <p:spPr>
          <a:xfrm>
            <a:off x="565921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1" name="Text Placeholder 9">
            <a:extLst>
              <a:ext uri="{FF2B5EF4-FFF2-40B4-BE49-F238E27FC236}">
                <a16:creationId xmlns:a16="http://schemas.microsoft.com/office/drawing/2014/main" id="{AC76A8AA-E926-26FD-DD80-1D95602E57B7}"/>
              </a:ext>
            </a:extLst>
          </p:cNvPr>
          <p:cNvSpPr>
            <a:spLocks noGrp="1"/>
          </p:cNvSpPr>
          <p:nvPr>
            <p:ph type="body" sz="quarter" idx="30" hasCustomPrompt="1"/>
          </p:nvPr>
        </p:nvSpPr>
        <p:spPr>
          <a:xfrm>
            <a:off x="565921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2" name="Text Placeholder 9">
            <a:extLst>
              <a:ext uri="{FF2B5EF4-FFF2-40B4-BE49-F238E27FC236}">
                <a16:creationId xmlns:a16="http://schemas.microsoft.com/office/drawing/2014/main" id="{095EA837-D2CF-AA48-EAA6-040E1AF3E6C4}"/>
              </a:ext>
            </a:extLst>
          </p:cNvPr>
          <p:cNvSpPr>
            <a:spLocks noGrp="1"/>
          </p:cNvSpPr>
          <p:nvPr>
            <p:ph type="body" sz="quarter" idx="31" hasCustomPrompt="1"/>
          </p:nvPr>
        </p:nvSpPr>
        <p:spPr>
          <a:xfrm>
            <a:off x="565921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 name="TextBox 2">
            <a:extLst>
              <a:ext uri="{FF2B5EF4-FFF2-40B4-BE49-F238E27FC236}">
                <a16:creationId xmlns:a16="http://schemas.microsoft.com/office/drawing/2014/main" id="{725B294C-E3AB-0C39-4F60-F934A8F874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8437733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3x2 points">
    <p:spTree>
      <p:nvGrpSpPr>
        <p:cNvPr id="1" name=""/>
        <p:cNvGrpSpPr/>
        <p:nvPr/>
      </p:nvGrpSpPr>
      <p:grpSpPr>
        <a:xfrm>
          <a:off x="0" y="0"/>
          <a:ext cx="0" cy="0"/>
          <a:chOff x="0" y="0"/>
          <a:chExt cx="0" cy="0"/>
        </a:xfrm>
      </p:grpSpPr>
      <p:sp>
        <p:nvSpPr>
          <p:cNvPr id="17" name="Title 14">
            <a:extLst>
              <a:ext uri="{FF2B5EF4-FFF2-40B4-BE49-F238E27FC236}">
                <a16:creationId xmlns:a16="http://schemas.microsoft.com/office/drawing/2014/main" id="{889EA5E3-C76F-ACD2-E9A2-22B5DF031544}"/>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67B30E27-423E-4D09-30A7-26A0E3FD6B7C}"/>
              </a:ext>
            </a:extLst>
          </p:cNvPr>
          <p:cNvSpPr>
            <a:spLocks noGrp="1"/>
          </p:cNvSpPr>
          <p:nvPr>
            <p:ph type="body" sz="quarter" idx="20" hasCustomPrompt="1"/>
          </p:nvPr>
        </p:nvSpPr>
        <p:spPr>
          <a:xfrm>
            <a:off x="4663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19" name="Text Placeholder 9">
            <a:extLst>
              <a:ext uri="{FF2B5EF4-FFF2-40B4-BE49-F238E27FC236}">
                <a16:creationId xmlns:a16="http://schemas.microsoft.com/office/drawing/2014/main" id="{5F7E4CDA-5A14-7893-7106-BE8B5CC7BD80}"/>
              </a:ext>
            </a:extLst>
          </p:cNvPr>
          <p:cNvSpPr>
            <a:spLocks noGrp="1"/>
          </p:cNvSpPr>
          <p:nvPr>
            <p:ph type="body" sz="quarter" idx="21" hasCustomPrompt="1"/>
          </p:nvPr>
        </p:nvSpPr>
        <p:spPr>
          <a:xfrm>
            <a:off x="46639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1" name="Text Placeholder 9">
            <a:extLst>
              <a:ext uri="{FF2B5EF4-FFF2-40B4-BE49-F238E27FC236}">
                <a16:creationId xmlns:a16="http://schemas.microsoft.com/office/drawing/2014/main" id="{A77A93C7-8118-28FE-1F55-16E3792E4091}"/>
              </a:ext>
            </a:extLst>
          </p:cNvPr>
          <p:cNvSpPr>
            <a:spLocks noGrp="1"/>
          </p:cNvSpPr>
          <p:nvPr>
            <p:ph type="body" sz="quarter" idx="22" hasCustomPrompt="1"/>
          </p:nvPr>
        </p:nvSpPr>
        <p:spPr>
          <a:xfrm>
            <a:off x="4663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2" name="Text Placeholder 9">
            <a:extLst>
              <a:ext uri="{FF2B5EF4-FFF2-40B4-BE49-F238E27FC236}">
                <a16:creationId xmlns:a16="http://schemas.microsoft.com/office/drawing/2014/main" id="{ED8D10A0-E326-6BD0-2C01-1BEDDD65C5CF}"/>
              </a:ext>
            </a:extLst>
          </p:cNvPr>
          <p:cNvSpPr>
            <a:spLocks noGrp="1"/>
          </p:cNvSpPr>
          <p:nvPr>
            <p:ph type="body" sz="quarter" idx="23" hasCustomPrompt="1"/>
          </p:nvPr>
        </p:nvSpPr>
        <p:spPr>
          <a:xfrm>
            <a:off x="46639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3" name="Text Placeholder 9">
            <a:extLst>
              <a:ext uri="{FF2B5EF4-FFF2-40B4-BE49-F238E27FC236}">
                <a16:creationId xmlns:a16="http://schemas.microsoft.com/office/drawing/2014/main" id="{A537F992-383E-3A0B-A501-377DFAB1860E}"/>
              </a:ext>
            </a:extLst>
          </p:cNvPr>
          <p:cNvSpPr>
            <a:spLocks noGrp="1"/>
          </p:cNvSpPr>
          <p:nvPr>
            <p:ph type="body" sz="quarter" idx="24" hasCustomPrompt="1"/>
          </p:nvPr>
        </p:nvSpPr>
        <p:spPr>
          <a:xfrm>
            <a:off x="4663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4" name="Text Placeholder 9">
            <a:extLst>
              <a:ext uri="{FF2B5EF4-FFF2-40B4-BE49-F238E27FC236}">
                <a16:creationId xmlns:a16="http://schemas.microsoft.com/office/drawing/2014/main" id="{3B9E343A-DD31-7927-EE00-BF683FAFC9E6}"/>
              </a:ext>
            </a:extLst>
          </p:cNvPr>
          <p:cNvSpPr>
            <a:spLocks noGrp="1"/>
          </p:cNvSpPr>
          <p:nvPr>
            <p:ph type="body" sz="quarter" idx="25" hasCustomPrompt="1"/>
          </p:nvPr>
        </p:nvSpPr>
        <p:spPr>
          <a:xfrm>
            <a:off x="46639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6" name="Text Placeholder 9">
            <a:extLst>
              <a:ext uri="{FF2B5EF4-FFF2-40B4-BE49-F238E27FC236}">
                <a16:creationId xmlns:a16="http://schemas.microsoft.com/office/drawing/2014/main" id="{0A9F69A5-978B-86D6-4C96-72345D981A07}"/>
              </a:ext>
            </a:extLst>
          </p:cNvPr>
          <p:cNvSpPr>
            <a:spLocks noGrp="1"/>
          </p:cNvSpPr>
          <p:nvPr>
            <p:ph type="body" sz="quarter" idx="26" hasCustomPrompt="1"/>
          </p:nvPr>
        </p:nvSpPr>
        <p:spPr>
          <a:xfrm>
            <a:off x="565921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7" name="Text Placeholder 9">
            <a:extLst>
              <a:ext uri="{FF2B5EF4-FFF2-40B4-BE49-F238E27FC236}">
                <a16:creationId xmlns:a16="http://schemas.microsoft.com/office/drawing/2014/main" id="{95E86C36-173C-4ABA-763E-98F9E79945B3}"/>
              </a:ext>
            </a:extLst>
          </p:cNvPr>
          <p:cNvSpPr>
            <a:spLocks noGrp="1"/>
          </p:cNvSpPr>
          <p:nvPr>
            <p:ph type="body" sz="quarter" idx="27" hasCustomPrompt="1"/>
          </p:nvPr>
        </p:nvSpPr>
        <p:spPr>
          <a:xfrm>
            <a:off x="565921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9" name="Text Placeholder 9">
            <a:extLst>
              <a:ext uri="{FF2B5EF4-FFF2-40B4-BE49-F238E27FC236}">
                <a16:creationId xmlns:a16="http://schemas.microsoft.com/office/drawing/2014/main" id="{09F66524-3554-02D8-F897-03611B94FD3F}"/>
              </a:ext>
            </a:extLst>
          </p:cNvPr>
          <p:cNvSpPr>
            <a:spLocks noGrp="1"/>
          </p:cNvSpPr>
          <p:nvPr>
            <p:ph type="body" sz="quarter" idx="28" hasCustomPrompt="1"/>
          </p:nvPr>
        </p:nvSpPr>
        <p:spPr>
          <a:xfrm>
            <a:off x="565921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0" name="Text Placeholder 9">
            <a:extLst>
              <a:ext uri="{FF2B5EF4-FFF2-40B4-BE49-F238E27FC236}">
                <a16:creationId xmlns:a16="http://schemas.microsoft.com/office/drawing/2014/main" id="{0AD53E56-A333-EFBF-5E94-BFA625CC489E}"/>
              </a:ext>
            </a:extLst>
          </p:cNvPr>
          <p:cNvSpPr>
            <a:spLocks noGrp="1"/>
          </p:cNvSpPr>
          <p:nvPr>
            <p:ph type="body" sz="quarter" idx="29" hasCustomPrompt="1"/>
          </p:nvPr>
        </p:nvSpPr>
        <p:spPr>
          <a:xfrm>
            <a:off x="565921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1" name="Text Placeholder 9">
            <a:extLst>
              <a:ext uri="{FF2B5EF4-FFF2-40B4-BE49-F238E27FC236}">
                <a16:creationId xmlns:a16="http://schemas.microsoft.com/office/drawing/2014/main" id="{AC76A8AA-E926-26FD-DD80-1D95602E57B7}"/>
              </a:ext>
            </a:extLst>
          </p:cNvPr>
          <p:cNvSpPr>
            <a:spLocks noGrp="1"/>
          </p:cNvSpPr>
          <p:nvPr>
            <p:ph type="body" sz="quarter" idx="30" hasCustomPrompt="1"/>
          </p:nvPr>
        </p:nvSpPr>
        <p:spPr>
          <a:xfrm>
            <a:off x="565921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2" name="Text Placeholder 9">
            <a:extLst>
              <a:ext uri="{FF2B5EF4-FFF2-40B4-BE49-F238E27FC236}">
                <a16:creationId xmlns:a16="http://schemas.microsoft.com/office/drawing/2014/main" id="{095EA837-D2CF-AA48-EAA6-040E1AF3E6C4}"/>
              </a:ext>
            </a:extLst>
          </p:cNvPr>
          <p:cNvSpPr>
            <a:spLocks noGrp="1"/>
          </p:cNvSpPr>
          <p:nvPr>
            <p:ph type="body" sz="quarter" idx="31" hasCustomPrompt="1"/>
          </p:nvPr>
        </p:nvSpPr>
        <p:spPr>
          <a:xfrm>
            <a:off x="565921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 name="TextBox 2">
            <a:extLst>
              <a:ext uri="{FF2B5EF4-FFF2-40B4-BE49-F238E27FC236}">
                <a16:creationId xmlns:a16="http://schemas.microsoft.com/office/drawing/2014/main" id="{725B294C-E3AB-0C39-4F60-F934A8F874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1332912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x3 Layout">
    <p:spTree>
      <p:nvGrpSpPr>
        <p:cNvPr id="1" name=""/>
        <p:cNvGrpSpPr/>
        <p:nvPr/>
      </p:nvGrpSpPr>
      <p:grpSpPr>
        <a:xfrm>
          <a:off x="0" y="0"/>
          <a:ext cx="0" cy="0"/>
          <a:chOff x="0" y="0"/>
          <a:chExt cx="0" cy="0"/>
        </a:xfrm>
      </p:grpSpPr>
      <p:sp>
        <p:nvSpPr>
          <p:cNvPr id="33" name="Title 14">
            <a:extLst>
              <a:ext uri="{FF2B5EF4-FFF2-40B4-BE49-F238E27FC236}">
                <a16:creationId xmlns:a16="http://schemas.microsoft.com/office/drawing/2014/main" id="{90019686-997D-5F7B-A558-99606FB2E3BB}"/>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34" name="Text Placeholder 9">
            <a:extLst>
              <a:ext uri="{FF2B5EF4-FFF2-40B4-BE49-F238E27FC236}">
                <a16:creationId xmlns:a16="http://schemas.microsoft.com/office/drawing/2014/main" id="{74370B79-F5AD-1ED7-4D60-FA2E5E5A6BB8}"/>
              </a:ext>
            </a:extLst>
          </p:cNvPr>
          <p:cNvSpPr>
            <a:spLocks noGrp="1"/>
          </p:cNvSpPr>
          <p:nvPr>
            <p:ph type="body" sz="quarter" idx="20"/>
          </p:nvPr>
        </p:nvSpPr>
        <p:spPr>
          <a:xfrm>
            <a:off x="46639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5" name="Text Placeholder 9">
            <a:extLst>
              <a:ext uri="{FF2B5EF4-FFF2-40B4-BE49-F238E27FC236}">
                <a16:creationId xmlns:a16="http://schemas.microsoft.com/office/drawing/2014/main" id="{95D0B007-B1B7-D28C-6223-0651B08170B1}"/>
              </a:ext>
            </a:extLst>
          </p:cNvPr>
          <p:cNvSpPr>
            <a:spLocks noGrp="1"/>
          </p:cNvSpPr>
          <p:nvPr>
            <p:ph type="body" sz="quarter" idx="21"/>
          </p:nvPr>
        </p:nvSpPr>
        <p:spPr>
          <a:xfrm>
            <a:off x="46639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6" name="Text Placeholder 9">
            <a:extLst>
              <a:ext uri="{FF2B5EF4-FFF2-40B4-BE49-F238E27FC236}">
                <a16:creationId xmlns:a16="http://schemas.microsoft.com/office/drawing/2014/main" id="{22FD71D2-B9A4-2BF7-365F-60DB8EC3893B}"/>
              </a:ext>
            </a:extLst>
          </p:cNvPr>
          <p:cNvSpPr>
            <a:spLocks noGrp="1"/>
          </p:cNvSpPr>
          <p:nvPr>
            <p:ph type="body" sz="quarter" idx="14"/>
          </p:nvPr>
        </p:nvSpPr>
        <p:spPr>
          <a:xfrm>
            <a:off x="46639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7" name="Text Placeholder 9">
            <a:extLst>
              <a:ext uri="{FF2B5EF4-FFF2-40B4-BE49-F238E27FC236}">
                <a16:creationId xmlns:a16="http://schemas.microsoft.com/office/drawing/2014/main" id="{61667C7E-D8C2-2725-9785-BD31232A3CB0}"/>
              </a:ext>
            </a:extLst>
          </p:cNvPr>
          <p:cNvSpPr>
            <a:spLocks noGrp="1"/>
          </p:cNvSpPr>
          <p:nvPr>
            <p:ph type="body" sz="quarter" idx="17"/>
          </p:nvPr>
        </p:nvSpPr>
        <p:spPr>
          <a:xfrm>
            <a:off x="466392" y="5701418"/>
            <a:ext cx="1640687" cy="459152"/>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bg1"/>
                </a:solidFill>
              </a:defRPr>
            </a:lvl1pPr>
          </a:lstStyle>
          <a:p>
            <a:pPr lvl="0"/>
            <a:endParaRPr lang="en-US"/>
          </a:p>
        </p:txBody>
      </p:sp>
      <p:sp>
        <p:nvSpPr>
          <p:cNvPr id="38" name="Text Placeholder 9">
            <a:extLst>
              <a:ext uri="{FF2B5EF4-FFF2-40B4-BE49-F238E27FC236}">
                <a16:creationId xmlns:a16="http://schemas.microsoft.com/office/drawing/2014/main" id="{BA07267F-1D1D-BBDF-32A4-30F8AD3389D5}"/>
              </a:ext>
            </a:extLst>
          </p:cNvPr>
          <p:cNvSpPr>
            <a:spLocks noGrp="1"/>
          </p:cNvSpPr>
          <p:nvPr>
            <p:ph type="body" sz="quarter" idx="22"/>
          </p:nvPr>
        </p:nvSpPr>
        <p:spPr>
          <a:xfrm>
            <a:off x="431431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9" name="Text Placeholder 9">
            <a:extLst>
              <a:ext uri="{FF2B5EF4-FFF2-40B4-BE49-F238E27FC236}">
                <a16:creationId xmlns:a16="http://schemas.microsoft.com/office/drawing/2014/main" id="{607A722C-0433-5F34-221A-0FC65047BB9C}"/>
              </a:ext>
            </a:extLst>
          </p:cNvPr>
          <p:cNvSpPr>
            <a:spLocks noGrp="1"/>
          </p:cNvSpPr>
          <p:nvPr>
            <p:ph type="body" sz="quarter" idx="23"/>
          </p:nvPr>
        </p:nvSpPr>
        <p:spPr>
          <a:xfrm>
            <a:off x="431431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0" name="Text Placeholder 9">
            <a:extLst>
              <a:ext uri="{FF2B5EF4-FFF2-40B4-BE49-F238E27FC236}">
                <a16:creationId xmlns:a16="http://schemas.microsoft.com/office/drawing/2014/main" id="{E463618D-BAFC-7703-661B-0114F3BB08E7}"/>
              </a:ext>
            </a:extLst>
          </p:cNvPr>
          <p:cNvSpPr>
            <a:spLocks noGrp="1"/>
          </p:cNvSpPr>
          <p:nvPr>
            <p:ph type="body" sz="quarter" idx="24"/>
          </p:nvPr>
        </p:nvSpPr>
        <p:spPr>
          <a:xfrm>
            <a:off x="431431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41" name="Text Placeholder 9">
            <a:extLst>
              <a:ext uri="{FF2B5EF4-FFF2-40B4-BE49-F238E27FC236}">
                <a16:creationId xmlns:a16="http://schemas.microsoft.com/office/drawing/2014/main" id="{2D63EC07-2EA0-91EC-04E3-4829347F5CBC}"/>
              </a:ext>
            </a:extLst>
          </p:cNvPr>
          <p:cNvSpPr>
            <a:spLocks noGrp="1"/>
          </p:cNvSpPr>
          <p:nvPr>
            <p:ph type="body" sz="quarter" idx="25"/>
          </p:nvPr>
        </p:nvSpPr>
        <p:spPr>
          <a:xfrm>
            <a:off x="4314312" y="5701418"/>
            <a:ext cx="1640687" cy="459152"/>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bg1"/>
                </a:solidFill>
              </a:defRPr>
            </a:lvl1pPr>
          </a:lstStyle>
          <a:p>
            <a:pPr lvl="0"/>
            <a:endParaRPr lang="en-US"/>
          </a:p>
        </p:txBody>
      </p:sp>
      <p:sp>
        <p:nvSpPr>
          <p:cNvPr id="42" name="Text Placeholder 9">
            <a:extLst>
              <a:ext uri="{FF2B5EF4-FFF2-40B4-BE49-F238E27FC236}">
                <a16:creationId xmlns:a16="http://schemas.microsoft.com/office/drawing/2014/main" id="{0FE70977-F6B4-F83F-C677-67C2A72B3964}"/>
              </a:ext>
            </a:extLst>
          </p:cNvPr>
          <p:cNvSpPr>
            <a:spLocks noGrp="1"/>
          </p:cNvSpPr>
          <p:nvPr>
            <p:ph type="body" sz="quarter" idx="26"/>
          </p:nvPr>
        </p:nvSpPr>
        <p:spPr>
          <a:xfrm>
            <a:off x="816223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4C62B594-C17E-BD5E-A798-0DC1A42B3301}"/>
              </a:ext>
            </a:extLst>
          </p:cNvPr>
          <p:cNvSpPr>
            <a:spLocks noGrp="1"/>
          </p:cNvSpPr>
          <p:nvPr>
            <p:ph type="body" sz="quarter" idx="27"/>
          </p:nvPr>
        </p:nvSpPr>
        <p:spPr>
          <a:xfrm>
            <a:off x="816223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4" name="Text Placeholder 9">
            <a:extLst>
              <a:ext uri="{FF2B5EF4-FFF2-40B4-BE49-F238E27FC236}">
                <a16:creationId xmlns:a16="http://schemas.microsoft.com/office/drawing/2014/main" id="{82328E62-ABDA-505E-2B52-CDAEBF8B9A7B}"/>
              </a:ext>
            </a:extLst>
          </p:cNvPr>
          <p:cNvSpPr>
            <a:spLocks noGrp="1"/>
          </p:cNvSpPr>
          <p:nvPr>
            <p:ph type="body" sz="quarter" idx="28"/>
          </p:nvPr>
        </p:nvSpPr>
        <p:spPr>
          <a:xfrm>
            <a:off x="816223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45" name="Text Placeholder 9">
            <a:extLst>
              <a:ext uri="{FF2B5EF4-FFF2-40B4-BE49-F238E27FC236}">
                <a16:creationId xmlns:a16="http://schemas.microsoft.com/office/drawing/2014/main" id="{67D4A7C7-3300-02FA-E3C5-0E4E2441C4E3}"/>
              </a:ext>
            </a:extLst>
          </p:cNvPr>
          <p:cNvSpPr>
            <a:spLocks noGrp="1"/>
          </p:cNvSpPr>
          <p:nvPr>
            <p:ph type="body" sz="quarter" idx="29"/>
          </p:nvPr>
        </p:nvSpPr>
        <p:spPr>
          <a:xfrm>
            <a:off x="8162232" y="5701418"/>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93BF342A-A436-420A-1CA1-692B10A3C3C5}"/>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4295808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images with 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091BA3C-8AB0-144D-15AD-68813A634310}"/>
              </a:ext>
            </a:extLst>
          </p:cNvPr>
          <p:cNvSpPr>
            <a:spLocks noGrp="1"/>
          </p:cNvSpPr>
          <p:nvPr>
            <p:ph type="pic" sz="quarter" idx="10"/>
          </p:nvPr>
        </p:nvSpPr>
        <p:spPr>
          <a:xfrm>
            <a:off x="0"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a:p>
        </p:txBody>
      </p:sp>
      <p:sp>
        <p:nvSpPr>
          <p:cNvPr id="15" name="Picture Placeholder 13">
            <a:extLst>
              <a:ext uri="{FF2B5EF4-FFF2-40B4-BE49-F238E27FC236}">
                <a16:creationId xmlns:a16="http://schemas.microsoft.com/office/drawing/2014/main" id="{546DCC5B-318F-E08E-2AC5-E46CA55DEA9C}"/>
              </a:ext>
            </a:extLst>
          </p:cNvPr>
          <p:cNvSpPr>
            <a:spLocks noGrp="1"/>
          </p:cNvSpPr>
          <p:nvPr>
            <p:ph type="pic" sz="quarter" idx="11"/>
          </p:nvPr>
        </p:nvSpPr>
        <p:spPr>
          <a:xfrm>
            <a:off x="4068063"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a:p>
        </p:txBody>
      </p:sp>
      <p:sp>
        <p:nvSpPr>
          <p:cNvPr id="16" name="Picture Placeholder 13">
            <a:extLst>
              <a:ext uri="{FF2B5EF4-FFF2-40B4-BE49-F238E27FC236}">
                <a16:creationId xmlns:a16="http://schemas.microsoft.com/office/drawing/2014/main" id="{C6FBF9C7-0CA7-605E-D435-4593876355A8}"/>
              </a:ext>
            </a:extLst>
          </p:cNvPr>
          <p:cNvSpPr>
            <a:spLocks noGrp="1"/>
          </p:cNvSpPr>
          <p:nvPr>
            <p:ph type="pic" sz="quarter" idx="12"/>
          </p:nvPr>
        </p:nvSpPr>
        <p:spPr>
          <a:xfrm>
            <a:off x="8136126"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a:p>
        </p:txBody>
      </p:sp>
      <p:sp>
        <p:nvSpPr>
          <p:cNvPr id="29" name="Title 14">
            <a:extLst>
              <a:ext uri="{FF2B5EF4-FFF2-40B4-BE49-F238E27FC236}">
                <a16:creationId xmlns:a16="http://schemas.microsoft.com/office/drawing/2014/main" id="{76952677-6DCB-1E5B-4F7A-80989A373E39}"/>
              </a:ext>
            </a:extLst>
          </p:cNvPr>
          <p:cNvSpPr>
            <a:spLocks noGrp="1"/>
          </p:cNvSpPr>
          <p:nvPr>
            <p:ph type="title"/>
          </p:nvPr>
        </p:nvSpPr>
        <p:spPr>
          <a:xfrm>
            <a:off x="466392" y="421604"/>
            <a:ext cx="10974227" cy="707887"/>
          </a:xfrm>
        </p:spPr>
        <p:txBody>
          <a:bodyPr lIns="0" rIns="0" anchor="t">
            <a:normAutofit/>
          </a:bodyPr>
          <a:lstStyle>
            <a:lvl1pPr>
              <a:lnSpc>
                <a:spcPct val="90000"/>
              </a:lnSpc>
              <a:defRPr sz="4000">
                <a:solidFill>
                  <a:schemeClr val="tx1"/>
                </a:solidFill>
              </a:defRPr>
            </a:lvl1pPr>
          </a:lstStyle>
          <a:p>
            <a:endParaRPr lang="en-US"/>
          </a:p>
        </p:txBody>
      </p:sp>
      <p:sp>
        <p:nvSpPr>
          <p:cNvPr id="30" name="Text Placeholder 9">
            <a:extLst>
              <a:ext uri="{FF2B5EF4-FFF2-40B4-BE49-F238E27FC236}">
                <a16:creationId xmlns:a16="http://schemas.microsoft.com/office/drawing/2014/main" id="{409DDDCC-B638-2BCA-A569-53223E2CDA95}"/>
              </a:ext>
            </a:extLst>
          </p:cNvPr>
          <p:cNvSpPr>
            <a:spLocks noGrp="1"/>
          </p:cNvSpPr>
          <p:nvPr>
            <p:ph type="body" sz="quarter" idx="20"/>
          </p:nvPr>
        </p:nvSpPr>
        <p:spPr>
          <a:xfrm>
            <a:off x="466392"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B18A7319-6FDC-A273-F957-E654A59579EF}"/>
              </a:ext>
            </a:extLst>
          </p:cNvPr>
          <p:cNvSpPr>
            <a:spLocks noGrp="1"/>
          </p:cNvSpPr>
          <p:nvPr>
            <p:ph type="body" sz="quarter" idx="21"/>
          </p:nvPr>
        </p:nvSpPr>
        <p:spPr>
          <a:xfrm>
            <a:off x="466392"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2" name="Text Placeholder 9">
            <a:extLst>
              <a:ext uri="{FF2B5EF4-FFF2-40B4-BE49-F238E27FC236}">
                <a16:creationId xmlns:a16="http://schemas.microsoft.com/office/drawing/2014/main" id="{2B162907-214D-8439-6B83-43DBA978A7D4}"/>
              </a:ext>
            </a:extLst>
          </p:cNvPr>
          <p:cNvSpPr>
            <a:spLocks noGrp="1"/>
          </p:cNvSpPr>
          <p:nvPr>
            <p:ph type="body" sz="quarter" idx="14"/>
          </p:nvPr>
        </p:nvSpPr>
        <p:spPr>
          <a:xfrm>
            <a:off x="466392"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6" name="Text Placeholder 9">
            <a:extLst>
              <a:ext uri="{FF2B5EF4-FFF2-40B4-BE49-F238E27FC236}">
                <a16:creationId xmlns:a16="http://schemas.microsoft.com/office/drawing/2014/main" id="{F9FBE961-7B54-D299-45CE-8513440EA80A}"/>
              </a:ext>
            </a:extLst>
          </p:cNvPr>
          <p:cNvSpPr>
            <a:spLocks noGrp="1"/>
          </p:cNvSpPr>
          <p:nvPr>
            <p:ph type="body" sz="quarter" idx="22"/>
          </p:nvPr>
        </p:nvSpPr>
        <p:spPr>
          <a:xfrm>
            <a:off x="4531476"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7" name="Text Placeholder 9">
            <a:extLst>
              <a:ext uri="{FF2B5EF4-FFF2-40B4-BE49-F238E27FC236}">
                <a16:creationId xmlns:a16="http://schemas.microsoft.com/office/drawing/2014/main" id="{B44BF010-8999-78CE-C92D-0C264771E6B2}"/>
              </a:ext>
            </a:extLst>
          </p:cNvPr>
          <p:cNvSpPr>
            <a:spLocks noGrp="1"/>
          </p:cNvSpPr>
          <p:nvPr>
            <p:ph type="body" sz="quarter" idx="23"/>
          </p:nvPr>
        </p:nvSpPr>
        <p:spPr>
          <a:xfrm>
            <a:off x="4531476"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8" name="Text Placeholder 9">
            <a:extLst>
              <a:ext uri="{FF2B5EF4-FFF2-40B4-BE49-F238E27FC236}">
                <a16:creationId xmlns:a16="http://schemas.microsoft.com/office/drawing/2014/main" id="{C44AE0C9-CF28-4AEA-895E-0C6E6A1149E0}"/>
              </a:ext>
            </a:extLst>
          </p:cNvPr>
          <p:cNvSpPr>
            <a:spLocks noGrp="1"/>
          </p:cNvSpPr>
          <p:nvPr>
            <p:ph type="body" sz="quarter" idx="24"/>
          </p:nvPr>
        </p:nvSpPr>
        <p:spPr>
          <a:xfrm>
            <a:off x="4531476"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9" name="Text Placeholder 9">
            <a:extLst>
              <a:ext uri="{FF2B5EF4-FFF2-40B4-BE49-F238E27FC236}">
                <a16:creationId xmlns:a16="http://schemas.microsoft.com/office/drawing/2014/main" id="{74C0CCC7-D30A-8EE5-CF98-4F7F6104F02D}"/>
              </a:ext>
            </a:extLst>
          </p:cNvPr>
          <p:cNvSpPr>
            <a:spLocks noGrp="1"/>
          </p:cNvSpPr>
          <p:nvPr>
            <p:ph type="body" sz="quarter" idx="25"/>
          </p:nvPr>
        </p:nvSpPr>
        <p:spPr>
          <a:xfrm>
            <a:off x="8599539"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40" name="Text Placeholder 9">
            <a:extLst>
              <a:ext uri="{FF2B5EF4-FFF2-40B4-BE49-F238E27FC236}">
                <a16:creationId xmlns:a16="http://schemas.microsoft.com/office/drawing/2014/main" id="{A6D3AC8F-5C0E-FA88-8FB8-5FB6D09EBFA9}"/>
              </a:ext>
            </a:extLst>
          </p:cNvPr>
          <p:cNvSpPr>
            <a:spLocks noGrp="1"/>
          </p:cNvSpPr>
          <p:nvPr>
            <p:ph type="body" sz="quarter" idx="26"/>
          </p:nvPr>
        </p:nvSpPr>
        <p:spPr>
          <a:xfrm>
            <a:off x="8599539"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1" name="Text Placeholder 9">
            <a:extLst>
              <a:ext uri="{FF2B5EF4-FFF2-40B4-BE49-F238E27FC236}">
                <a16:creationId xmlns:a16="http://schemas.microsoft.com/office/drawing/2014/main" id="{14CEA0FF-3562-D241-67B4-46E31AB0C29F}"/>
              </a:ext>
            </a:extLst>
          </p:cNvPr>
          <p:cNvSpPr>
            <a:spLocks noGrp="1"/>
          </p:cNvSpPr>
          <p:nvPr>
            <p:ph type="body" sz="quarter" idx="27"/>
          </p:nvPr>
        </p:nvSpPr>
        <p:spPr>
          <a:xfrm>
            <a:off x="8599539"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Tree>
    <p:extLst>
      <p:ext uri="{BB962C8B-B14F-4D97-AF65-F5344CB8AC3E}">
        <p14:creationId xmlns:p14="http://schemas.microsoft.com/office/powerpoint/2010/main" val="30040830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cons points">
    <p:spTree>
      <p:nvGrpSpPr>
        <p:cNvPr id="1" name=""/>
        <p:cNvGrpSpPr/>
        <p:nvPr/>
      </p:nvGrpSpPr>
      <p:grpSpPr>
        <a:xfrm>
          <a:off x="0" y="0"/>
          <a:ext cx="0" cy="0"/>
          <a:chOff x="0" y="0"/>
          <a:chExt cx="0" cy="0"/>
        </a:xfrm>
      </p:grpSpPr>
      <p:sp>
        <p:nvSpPr>
          <p:cNvPr id="78" name="Oval 77">
            <a:extLst>
              <a:ext uri="{FF2B5EF4-FFF2-40B4-BE49-F238E27FC236}">
                <a16:creationId xmlns:a16="http://schemas.microsoft.com/office/drawing/2014/main" id="{0C5C73E1-CD4E-B433-8FDE-B72AC094AD5D}"/>
              </a:ext>
            </a:extLst>
          </p:cNvPr>
          <p:cNvSpPr/>
          <p:nvPr userDrawn="1"/>
        </p:nvSpPr>
        <p:spPr>
          <a:xfrm>
            <a:off x="466392" y="1952269"/>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B99418A2-441E-57D3-1B45-4C6075671943}"/>
              </a:ext>
            </a:extLst>
          </p:cNvPr>
          <p:cNvSpPr/>
          <p:nvPr userDrawn="1"/>
        </p:nvSpPr>
        <p:spPr>
          <a:xfrm>
            <a:off x="466392" y="3558045"/>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8ECEC76C-8CFD-BCDC-0202-F15800C75158}"/>
              </a:ext>
            </a:extLst>
          </p:cNvPr>
          <p:cNvSpPr/>
          <p:nvPr userDrawn="1"/>
        </p:nvSpPr>
        <p:spPr>
          <a:xfrm>
            <a:off x="466392" y="5174972"/>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F730AD26-563C-1E6B-FC47-BC31EF2CC07E}"/>
              </a:ext>
            </a:extLst>
          </p:cNvPr>
          <p:cNvSpPr/>
          <p:nvPr userDrawn="1"/>
        </p:nvSpPr>
        <p:spPr>
          <a:xfrm>
            <a:off x="5968853" y="1952269"/>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4F89DFA9-FABA-678F-A72B-92688C420ECC}"/>
              </a:ext>
            </a:extLst>
          </p:cNvPr>
          <p:cNvSpPr/>
          <p:nvPr userDrawn="1"/>
        </p:nvSpPr>
        <p:spPr>
          <a:xfrm>
            <a:off x="5968853" y="3558045"/>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4DC95785-33BC-B85B-9574-054318ED42AC}"/>
              </a:ext>
            </a:extLst>
          </p:cNvPr>
          <p:cNvSpPr/>
          <p:nvPr userDrawn="1"/>
        </p:nvSpPr>
        <p:spPr>
          <a:xfrm>
            <a:off x="5968853" y="5174972"/>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4">
            <a:extLst>
              <a:ext uri="{FF2B5EF4-FFF2-40B4-BE49-F238E27FC236}">
                <a16:creationId xmlns:a16="http://schemas.microsoft.com/office/drawing/2014/main" id="{28A808BB-C9BC-D54B-B8DB-881C015F8C12}"/>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41" name="Text Placeholder 9">
            <a:extLst>
              <a:ext uri="{FF2B5EF4-FFF2-40B4-BE49-F238E27FC236}">
                <a16:creationId xmlns:a16="http://schemas.microsoft.com/office/drawing/2014/main" id="{C93320E6-6D10-83E3-9779-CAE9F993CA15}"/>
              </a:ext>
            </a:extLst>
          </p:cNvPr>
          <p:cNvSpPr>
            <a:spLocks noGrp="1"/>
          </p:cNvSpPr>
          <p:nvPr>
            <p:ph type="body" sz="quarter" idx="20"/>
          </p:nvPr>
        </p:nvSpPr>
        <p:spPr>
          <a:xfrm>
            <a:off x="12029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2" name="Text Placeholder 9">
            <a:extLst>
              <a:ext uri="{FF2B5EF4-FFF2-40B4-BE49-F238E27FC236}">
                <a16:creationId xmlns:a16="http://schemas.microsoft.com/office/drawing/2014/main" id="{0BB37532-A794-2800-0E87-02AAC78530BA}"/>
              </a:ext>
            </a:extLst>
          </p:cNvPr>
          <p:cNvSpPr>
            <a:spLocks noGrp="1"/>
          </p:cNvSpPr>
          <p:nvPr>
            <p:ph type="body" sz="quarter" idx="21"/>
          </p:nvPr>
        </p:nvSpPr>
        <p:spPr>
          <a:xfrm>
            <a:off x="1202992" y="1937862"/>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97B2368F-3F66-7AF7-B5CE-D74BB06DA55D}"/>
              </a:ext>
            </a:extLst>
          </p:cNvPr>
          <p:cNvSpPr>
            <a:spLocks noGrp="1"/>
          </p:cNvSpPr>
          <p:nvPr>
            <p:ph type="body" sz="quarter" idx="22"/>
          </p:nvPr>
        </p:nvSpPr>
        <p:spPr>
          <a:xfrm>
            <a:off x="12029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4" name="Text Placeholder 9">
            <a:extLst>
              <a:ext uri="{FF2B5EF4-FFF2-40B4-BE49-F238E27FC236}">
                <a16:creationId xmlns:a16="http://schemas.microsoft.com/office/drawing/2014/main" id="{1821E5F9-111D-5514-3C88-652A4AFE9868}"/>
              </a:ext>
            </a:extLst>
          </p:cNvPr>
          <p:cNvSpPr>
            <a:spLocks noGrp="1"/>
          </p:cNvSpPr>
          <p:nvPr>
            <p:ph type="body" sz="quarter" idx="23"/>
          </p:nvPr>
        </p:nvSpPr>
        <p:spPr>
          <a:xfrm>
            <a:off x="1202992" y="3530600"/>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5" name="Text Placeholder 9">
            <a:extLst>
              <a:ext uri="{FF2B5EF4-FFF2-40B4-BE49-F238E27FC236}">
                <a16:creationId xmlns:a16="http://schemas.microsoft.com/office/drawing/2014/main" id="{573A769B-30FC-7A8E-2933-02B4635EB51D}"/>
              </a:ext>
            </a:extLst>
          </p:cNvPr>
          <p:cNvSpPr>
            <a:spLocks noGrp="1"/>
          </p:cNvSpPr>
          <p:nvPr>
            <p:ph type="body" sz="quarter" idx="24"/>
          </p:nvPr>
        </p:nvSpPr>
        <p:spPr>
          <a:xfrm>
            <a:off x="12029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6" name="Text Placeholder 9">
            <a:extLst>
              <a:ext uri="{FF2B5EF4-FFF2-40B4-BE49-F238E27FC236}">
                <a16:creationId xmlns:a16="http://schemas.microsoft.com/office/drawing/2014/main" id="{61EB3FD8-BD20-932F-B774-D0F6477EC7C7}"/>
              </a:ext>
            </a:extLst>
          </p:cNvPr>
          <p:cNvSpPr>
            <a:spLocks noGrp="1"/>
          </p:cNvSpPr>
          <p:nvPr>
            <p:ph type="body" sz="quarter" idx="25"/>
          </p:nvPr>
        </p:nvSpPr>
        <p:spPr>
          <a:xfrm>
            <a:off x="1202992" y="5123338"/>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1" name="Text Placeholder 9">
            <a:extLst>
              <a:ext uri="{FF2B5EF4-FFF2-40B4-BE49-F238E27FC236}">
                <a16:creationId xmlns:a16="http://schemas.microsoft.com/office/drawing/2014/main" id="{81B2C984-FA28-F682-212C-407FDB4F6078}"/>
              </a:ext>
            </a:extLst>
          </p:cNvPr>
          <p:cNvSpPr>
            <a:spLocks noGrp="1"/>
          </p:cNvSpPr>
          <p:nvPr>
            <p:ph type="body" sz="quarter" idx="26"/>
          </p:nvPr>
        </p:nvSpPr>
        <p:spPr>
          <a:xfrm>
            <a:off x="6705453"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2" name="Text Placeholder 9">
            <a:extLst>
              <a:ext uri="{FF2B5EF4-FFF2-40B4-BE49-F238E27FC236}">
                <a16:creationId xmlns:a16="http://schemas.microsoft.com/office/drawing/2014/main" id="{2199C5D6-BA55-8ABA-16ED-62F67365F56A}"/>
              </a:ext>
            </a:extLst>
          </p:cNvPr>
          <p:cNvSpPr>
            <a:spLocks noGrp="1"/>
          </p:cNvSpPr>
          <p:nvPr>
            <p:ph type="body" sz="quarter" idx="27"/>
          </p:nvPr>
        </p:nvSpPr>
        <p:spPr>
          <a:xfrm>
            <a:off x="6705453" y="1937862"/>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3" name="Text Placeholder 9">
            <a:extLst>
              <a:ext uri="{FF2B5EF4-FFF2-40B4-BE49-F238E27FC236}">
                <a16:creationId xmlns:a16="http://schemas.microsoft.com/office/drawing/2014/main" id="{084603E4-70A0-6E38-398F-BE094FF4102C}"/>
              </a:ext>
            </a:extLst>
          </p:cNvPr>
          <p:cNvSpPr>
            <a:spLocks noGrp="1"/>
          </p:cNvSpPr>
          <p:nvPr>
            <p:ph type="body" sz="quarter" idx="28"/>
          </p:nvPr>
        </p:nvSpPr>
        <p:spPr>
          <a:xfrm>
            <a:off x="6705453"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4" name="Text Placeholder 9">
            <a:extLst>
              <a:ext uri="{FF2B5EF4-FFF2-40B4-BE49-F238E27FC236}">
                <a16:creationId xmlns:a16="http://schemas.microsoft.com/office/drawing/2014/main" id="{22D94EF5-A56E-C4AC-9FF0-B27AA62987BE}"/>
              </a:ext>
            </a:extLst>
          </p:cNvPr>
          <p:cNvSpPr>
            <a:spLocks noGrp="1"/>
          </p:cNvSpPr>
          <p:nvPr>
            <p:ph type="body" sz="quarter" idx="29"/>
          </p:nvPr>
        </p:nvSpPr>
        <p:spPr>
          <a:xfrm>
            <a:off x="6705453" y="3530600"/>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5" name="Text Placeholder 9">
            <a:extLst>
              <a:ext uri="{FF2B5EF4-FFF2-40B4-BE49-F238E27FC236}">
                <a16:creationId xmlns:a16="http://schemas.microsoft.com/office/drawing/2014/main" id="{4FD81A80-E1CF-2CBC-18B0-C790F1C01C90}"/>
              </a:ext>
            </a:extLst>
          </p:cNvPr>
          <p:cNvSpPr>
            <a:spLocks noGrp="1"/>
          </p:cNvSpPr>
          <p:nvPr>
            <p:ph type="body" sz="quarter" idx="30"/>
          </p:nvPr>
        </p:nvSpPr>
        <p:spPr>
          <a:xfrm>
            <a:off x="6705453"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6" name="Text Placeholder 9">
            <a:extLst>
              <a:ext uri="{FF2B5EF4-FFF2-40B4-BE49-F238E27FC236}">
                <a16:creationId xmlns:a16="http://schemas.microsoft.com/office/drawing/2014/main" id="{B2889CA9-E34F-A2BF-0554-3E348707F482}"/>
              </a:ext>
            </a:extLst>
          </p:cNvPr>
          <p:cNvSpPr>
            <a:spLocks noGrp="1"/>
          </p:cNvSpPr>
          <p:nvPr>
            <p:ph type="body" sz="quarter" idx="31"/>
          </p:nvPr>
        </p:nvSpPr>
        <p:spPr>
          <a:xfrm>
            <a:off x="6705453" y="5123338"/>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3" name="TextBox 2">
            <a:extLst>
              <a:ext uri="{FF2B5EF4-FFF2-40B4-BE49-F238E27FC236}">
                <a16:creationId xmlns:a16="http://schemas.microsoft.com/office/drawing/2014/main" id="{30F63319-FBE3-5447-BD3C-369D48634453}"/>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5459015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with 3 points">
    <p:spTree>
      <p:nvGrpSpPr>
        <p:cNvPr id="1" name=""/>
        <p:cNvGrpSpPr/>
        <p:nvPr/>
      </p:nvGrpSpPr>
      <p:grpSpPr>
        <a:xfrm>
          <a:off x="0" y="0"/>
          <a:ext cx="0" cy="0"/>
          <a:chOff x="0" y="0"/>
          <a:chExt cx="0" cy="0"/>
        </a:xfrm>
      </p:grpSpPr>
      <p:sp>
        <p:nvSpPr>
          <p:cNvPr id="20" name="Picture Placeholder 2">
            <a:extLst>
              <a:ext uri="{FF2B5EF4-FFF2-40B4-BE49-F238E27FC236}">
                <a16:creationId xmlns:a16="http://schemas.microsoft.com/office/drawing/2014/main" id="{16341509-E9E3-A8D3-CF0C-85E1C5EB124F}"/>
              </a:ext>
            </a:extLst>
          </p:cNvPr>
          <p:cNvSpPr>
            <a:spLocks noGrp="1"/>
          </p:cNvSpPr>
          <p:nvPr>
            <p:ph type="pic" sz="quarter" idx="12"/>
          </p:nvPr>
        </p:nvSpPr>
        <p:spPr>
          <a:xfrm>
            <a:off x="-1" y="0"/>
            <a:ext cx="4472067" cy="6858000"/>
          </a:xfrm>
          <a:solidFill>
            <a:schemeClr val="accent6"/>
          </a:solidFill>
        </p:spPr>
        <p:txBody>
          <a:bodyPr>
            <a:normAutofit/>
          </a:bodyPr>
          <a:lstStyle>
            <a:lvl1pPr marL="0" indent="0">
              <a:buNone/>
              <a:defRPr sz="1800"/>
            </a:lvl1pPr>
          </a:lstStyle>
          <a:p>
            <a:endParaRPr lang="en-US"/>
          </a:p>
        </p:txBody>
      </p:sp>
      <p:sp>
        <p:nvSpPr>
          <p:cNvPr id="21" name="Oval 20">
            <a:extLst>
              <a:ext uri="{FF2B5EF4-FFF2-40B4-BE49-F238E27FC236}">
                <a16:creationId xmlns:a16="http://schemas.microsoft.com/office/drawing/2014/main" id="{7C979DE8-61F5-1B49-13AF-2B5AC605A074}"/>
              </a:ext>
            </a:extLst>
          </p:cNvPr>
          <p:cNvSpPr/>
          <p:nvPr userDrawn="1"/>
        </p:nvSpPr>
        <p:spPr>
          <a:xfrm>
            <a:off x="4878172" y="156710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9">
            <a:extLst>
              <a:ext uri="{FF2B5EF4-FFF2-40B4-BE49-F238E27FC236}">
                <a16:creationId xmlns:a16="http://schemas.microsoft.com/office/drawing/2014/main" id="{052DE699-CD41-F976-662D-DCA61A7127C4}"/>
              </a:ext>
            </a:extLst>
          </p:cNvPr>
          <p:cNvSpPr>
            <a:spLocks noGrp="1"/>
          </p:cNvSpPr>
          <p:nvPr>
            <p:ph type="body" sz="quarter" idx="20"/>
          </p:nvPr>
        </p:nvSpPr>
        <p:spPr>
          <a:xfrm>
            <a:off x="5614772" y="200417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55BE3819-DA77-AF3E-3687-B9A50F87F401}"/>
              </a:ext>
            </a:extLst>
          </p:cNvPr>
          <p:cNvSpPr>
            <a:spLocks noGrp="1"/>
          </p:cNvSpPr>
          <p:nvPr>
            <p:ph type="body" sz="quarter" idx="21"/>
          </p:nvPr>
        </p:nvSpPr>
        <p:spPr>
          <a:xfrm>
            <a:off x="5614772" y="155270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1" name="Oval 30">
            <a:extLst>
              <a:ext uri="{FF2B5EF4-FFF2-40B4-BE49-F238E27FC236}">
                <a16:creationId xmlns:a16="http://schemas.microsoft.com/office/drawing/2014/main" id="{5AB43056-AA9D-B5D1-601E-5A06F80D7BFC}"/>
              </a:ext>
            </a:extLst>
          </p:cNvPr>
          <p:cNvSpPr/>
          <p:nvPr userDrawn="1"/>
        </p:nvSpPr>
        <p:spPr>
          <a:xfrm>
            <a:off x="4878172" y="325341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9">
            <a:extLst>
              <a:ext uri="{FF2B5EF4-FFF2-40B4-BE49-F238E27FC236}">
                <a16:creationId xmlns:a16="http://schemas.microsoft.com/office/drawing/2014/main" id="{4496CD5C-4006-ED8F-2EA9-AADB07313951}"/>
              </a:ext>
            </a:extLst>
          </p:cNvPr>
          <p:cNvSpPr>
            <a:spLocks noGrp="1"/>
          </p:cNvSpPr>
          <p:nvPr>
            <p:ph type="body" sz="quarter" idx="22"/>
          </p:nvPr>
        </p:nvSpPr>
        <p:spPr>
          <a:xfrm>
            <a:off x="5614772" y="369048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3" name="Text Placeholder 9">
            <a:extLst>
              <a:ext uri="{FF2B5EF4-FFF2-40B4-BE49-F238E27FC236}">
                <a16:creationId xmlns:a16="http://schemas.microsoft.com/office/drawing/2014/main" id="{51C3792F-6173-6B45-EA3D-13DE1243B551}"/>
              </a:ext>
            </a:extLst>
          </p:cNvPr>
          <p:cNvSpPr>
            <a:spLocks noGrp="1"/>
          </p:cNvSpPr>
          <p:nvPr>
            <p:ph type="body" sz="quarter" idx="23"/>
          </p:nvPr>
        </p:nvSpPr>
        <p:spPr>
          <a:xfrm>
            <a:off x="5614772" y="323901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4" name="Oval 33">
            <a:extLst>
              <a:ext uri="{FF2B5EF4-FFF2-40B4-BE49-F238E27FC236}">
                <a16:creationId xmlns:a16="http://schemas.microsoft.com/office/drawing/2014/main" id="{430557C8-2C00-79C1-F995-FE8B039BD6FA}"/>
              </a:ext>
            </a:extLst>
          </p:cNvPr>
          <p:cNvSpPr/>
          <p:nvPr userDrawn="1"/>
        </p:nvSpPr>
        <p:spPr>
          <a:xfrm>
            <a:off x="4878172" y="493972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9">
            <a:extLst>
              <a:ext uri="{FF2B5EF4-FFF2-40B4-BE49-F238E27FC236}">
                <a16:creationId xmlns:a16="http://schemas.microsoft.com/office/drawing/2014/main" id="{A3CB38FD-E5C2-FCDE-0D67-B00F7F5558B9}"/>
              </a:ext>
            </a:extLst>
          </p:cNvPr>
          <p:cNvSpPr>
            <a:spLocks noGrp="1"/>
          </p:cNvSpPr>
          <p:nvPr>
            <p:ph type="body" sz="quarter" idx="24"/>
          </p:nvPr>
        </p:nvSpPr>
        <p:spPr>
          <a:xfrm>
            <a:off x="5614772" y="537679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5BA4CCA6-78C6-AA28-E7FA-C62340126F9D}"/>
              </a:ext>
            </a:extLst>
          </p:cNvPr>
          <p:cNvSpPr>
            <a:spLocks noGrp="1"/>
          </p:cNvSpPr>
          <p:nvPr>
            <p:ph type="body" sz="quarter" idx="25"/>
          </p:nvPr>
        </p:nvSpPr>
        <p:spPr>
          <a:xfrm>
            <a:off x="5614772" y="492532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7" name="Title 14">
            <a:extLst>
              <a:ext uri="{FF2B5EF4-FFF2-40B4-BE49-F238E27FC236}">
                <a16:creationId xmlns:a16="http://schemas.microsoft.com/office/drawing/2014/main" id="{57090DDD-082E-1FB1-E20A-06A35B3B4232}"/>
              </a:ext>
            </a:extLst>
          </p:cNvPr>
          <p:cNvSpPr>
            <a:spLocks noGrp="1"/>
          </p:cNvSpPr>
          <p:nvPr>
            <p:ph type="title"/>
          </p:nvPr>
        </p:nvSpPr>
        <p:spPr>
          <a:xfrm>
            <a:off x="4858717" y="312366"/>
            <a:ext cx="6794567" cy="708360"/>
          </a:xfrm>
        </p:spPr>
        <p:txBody>
          <a:bodyPr lIns="0" rIns="0" anchor="ctr">
            <a:normAutofit/>
          </a:bodyPr>
          <a:lstStyle>
            <a:lvl1pPr>
              <a:lnSpc>
                <a:spcPct val="90000"/>
              </a:lnSpc>
              <a:defRPr sz="4000">
                <a:solidFill>
                  <a:schemeClr val="tx1"/>
                </a:solidFill>
              </a:defRPr>
            </a:lvl1pPr>
          </a:lstStyle>
          <a:p>
            <a:endParaRPr lang="en-US"/>
          </a:p>
        </p:txBody>
      </p:sp>
      <p:sp>
        <p:nvSpPr>
          <p:cNvPr id="3" name="TextBox 2">
            <a:extLst>
              <a:ext uri="{FF2B5EF4-FFF2-40B4-BE49-F238E27FC236}">
                <a16:creationId xmlns:a16="http://schemas.microsoft.com/office/drawing/2014/main" id="{FF1DF24B-79CE-7122-EFE9-88681146487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487323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side by side">
    <p:spTree>
      <p:nvGrpSpPr>
        <p:cNvPr id="1" name=""/>
        <p:cNvGrpSpPr/>
        <p:nvPr/>
      </p:nvGrpSpPr>
      <p:grpSpPr>
        <a:xfrm>
          <a:off x="0" y="0"/>
          <a:ext cx="0" cy="0"/>
          <a:chOff x="0" y="0"/>
          <a:chExt cx="0" cy="0"/>
        </a:xfrm>
      </p:grpSpPr>
      <p:sp>
        <p:nvSpPr>
          <p:cNvPr id="14" name="Text Placeholder 9">
            <a:extLst>
              <a:ext uri="{FF2B5EF4-FFF2-40B4-BE49-F238E27FC236}">
                <a16:creationId xmlns:a16="http://schemas.microsoft.com/office/drawing/2014/main" id="{495A3EB6-CE09-01D1-FEFF-39B4165047DB}"/>
              </a:ext>
            </a:extLst>
          </p:cNvPr>
          <p:cNvSpPr>
            <a:spLocks noGrp="1"/>
          </p:cNvSpPr>
          <p:nvPr>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15" name="Title 14">
            <a:extLst>
              <a:ext uri="{FF2B5EF4-FFF2-40B4-BE49-F238E27FC236}">
                <a16:creationId xmlns:a16="http://schemas.microsoft.com/office/drawing/2014/main" id="{3A657A72-563C-DE9D-7A56-86E95392526A}"/>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6" name="Text Placeholder 9">
            <a:extLst>
              <a:ext uri="{FF2B5EF4-FFF2-40B4-BE49-F238E27FC236}">
                <a16:creationId xmlns:a16="http://schemas.microsoft.com/office/drawing/2014/main" id="{33D57C4A-A05F-D539-B376-1B62FF3C4427}"/>
              </a:ext>
            </a:extLst>
          </p:cNvPr>
          <p:cNvSpPr>
            <a:spLocks noGrp="1"/>
          </p:cNvSpPr>
          <p:nvPr>
            <p:ph type="body" sz="quarter" idx="20"/>
          </p:nvPr>
        </p:nvSpPr>
        <p:spPr>
          <a:xfrm>
            <a:off x="495298" y="2631814"/>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17" name="Text Placeholder 9">
            <a:extLst>
              <a:ext uri="{FF2B5EF4-FFF2-40B4-BE49-F238E27FC236}">
                <a16:creationId xmlns:a16="http://schemas.microsoft.com/office/drawing/2014/main" id="{7066B08C-2310-4A82-A6FF-6B5D5B3963F3}"/>
              </a:ext>
            </a:extLst>
          </p:cNvPr>
          <p:cNvSpPr>
            <a:spLocks noGrp="1"/>
          </p:cNvSpPr>
          <p:nvPr>
            <p:ph type="body" sz="quarter" idx="21"/>
          </p:nvPr>
        </p:nvSpPr>
        <p:spPr>
          <a:xfrm>
            <a:off x="495298"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8" name="Text Placeholder 9">
            <a:extLst>
              <a:ext uri="{FF2B5EF4-FFF2-40B4-BE49-F238E27FC236}">
                <a16:creationId xmlns:a16="http://schemas.microsoft.com/office/drawing/2014/main" id="{E951E51E-F389-8E97-F3CF-43D9209C0AC3}"/>
              </a:ext>
            </a:extLst>
          </p:cNvPr>
          <p:cNvSpPr>
            <a:spLocks noGrp="1"/>
          </p:cNvSpPr>
          <p:nvPr>
            <p:ph type="body" sz="quarter" idx="22"/>
          </p:nvPr>
        </p:nvSpPr>
        <p:spPr>
          <a:xfrm>
            <a:off x="4481059" y="2631814"/>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29" name="Text Placeholder 9">
            <a:extLst>
              <a:ext uri="{FF2B5EF4-FFF2-40B4-BE49-F238E27FC236}">
                <a16:creationId xmlns:a16="http://schemas.microsoft.com/office/drawing/2014/main" id="{DE57BAE6-69EE-E430-E287-8ECED85D8A5E}"/>
              </a:ext>
            </a:extLst>
          </p:cNvPr>
          <p:cNvSpPr>
            <a:spLocks noGrp="1"/>
          </p:cNvSpPr>
          <p:nvPr>
            <p:ph type="body" sz="quarter" idx="23"/>
          </p:nvPr>
        </p:nvSpPr>
        <p:spPr>
          <a:xfrm>
            <a:off x="4481059"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0" name="Text Placeholder 9">
            <a:extLst>
              <a:ext uri="{FF2B5EF4-FFF2-40B4-BE49-F238E27FC236}">
                <a16:creationId xmlns:a16="http://schemas.microsoft.com/office/drawing/2014/main" id="{0E5F488E-6B3F-F417-206F-08072181DB89}"/>
              </a:ext>
            </a:extLst>
          </p:cNvPr>
          <p:cNvSpPr>
            <a:spLocks noGrp="1"/>
          </p:cNvSpPr>
          <p:nvPr>
            <p:ph type="body" sz="quarter" idx="24"/>
          </p:nvPr>
        </p:nvSpPr>
        <p:spPr>
          <a:xfrm>
            <a:off x="8466820" y="2661631"/>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9A9EB9F8-CFBC-2AEE-A1EF-60BF4F11D5D5}"/>
              </a:ext>
            </a:extLst>
          </p:cNvPr>
          <p:cNvSpPr>
            <a:spLocks noGrp="1"/>
          </p:cNvSpPr>
          <p:nvPr>
            <p:ph type="body" sz="quarter" idx="25"/>
          </p:nvPr>
        </p:nvSpPr>
        <p:spPr>
          <a:xfrm>
            <a:off x="8466820"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 name="TextBox 2">
            <a:extLst>
              <a:ext uri="{FF2B5EF4-FFF2-40B4-BE49-F238E27FC236}">
                <a16:creationId xmlns:a16="http://schemas.microsoft.com/office/drawing/2014/main" id="{6796625E-B001-F968-CB98-2EDDE2F3B2F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9037154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5" name="Text Placeholder 9">
            <a:extLst>
              <a:ext uri="{FF2B5EF4-FFF2-40B4-BE49-F238E27FC236}">
                <a16:creationId xmlns:a16="http://schemas.microsoft.com/office/drawing/2014/main" id="{53F2ED5C-3C8B-0213-0D35-DC882FCAF088}"/>
              </a:ext>
            </a:extLst>
          </p:cNvPr>
          <p:cNvSpPr>
            <a:spLocks noGrp="1"/>
          </p:cNvSpPr>
          <p:nvPr userDrawn="1">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16" name="Title 14">
            <a:extLst>
              <a:ext uri="{FF2B5EF4-FFF2-40B4-BE49-F238E27FC236}">
                <a16:creationId xmlns:a16="http://schemas.microsoft.com/office/drawing/2014/main" id="{7F7BCCE2-C4FB-872F-04D2-D03B1F90DA85}"/>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72E0B748-69CB-14CE-BB95-5D1DB4DCE0B8}"/>
              </a:ext>
            </a:extLst>
          </p:cNvPr>
          <p:cNvSpPr>
            <a:spLocks noGrp="1"/>
          </p:cNvSpPr>
          <p:nvPr userDrawn="1">
            <p:ph type="body" sz="quarter" idx="21"/>
          </p:nvPr>
        </p:nvSpPr>
        <p:spPr>
          <a:xfrm>
            <a:off x="495298" y="1634956"/>
            <a:ext cx="3655300" cy="4765843"/>
          </a:xfrm>
          <a:prstGeom prst="roundRect">
            <a:avLst>
              <a:gd name="adj" fmla="val 4507"/>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2000" b="1">
                <a:solidFill>
                  <a:schemeClr val="accent2"/>
                </a:solidFill>
                <a:latin typeface="+mj-lt"/>
              </a:defRPr>
            </a:lvl1pPr>
          </a:lstStyle>
          <a:p>
            <a:pPr lvl="0"/>
            <a:endParaRPr lang="en-US"/>
          </a:p>
        </p:txBody>
      </p:sp>
      <p:sp>
        <p:nvSpPr>
          <p:cNvPr id="19" name="Text Placeholder 9">
            <a:extLst>
              <a:ext uri="{FF2B5EF4-FFF2-40B4-BE49-F238E27FC236}">
                <a16:creationId xmlns:a16="http://schemas.microsoft.com/office/drawing/2014/main" id="{F0A5B05D-C457-E760-941E-6191C59AC52E}"/>
              </a:ext>
            </a:extLst>
          </p:cNvPr>
          <p:cNvSpPr>
            <a:spLocks noGrp="1"/>
          </p:cNvSpPr>
          <p:nvPr>
            <p:ph type="body" sz="quarter" idx="22"/>
          </p:nvPr>
        </p:nvSpPr>
        <p:spPr>
          <a:xfrm>
            <a:off x="4322604" y="1634956"/>
            <a:ext cx="3655300" cy="4765843"/>
          </a:xfrm>
          <a:prstGeom prst="roundRect">
            <a:avLst>
              <a:gd name="adj" fmla="val 4507"/>
            </a:avLst>
          </a:prstGeom>
          <a:solidFill>
            <a:schemeClr val="accent3"/>
          </a:solidFill>
        </p:spPr>
        <p:txBody>
          <a:bodyPr vert="horz" lIns="182880" tIns="182880" rIns="182880" bIns="182880" rtlCol="0">
            <a:noAutofit/>
          </a:bodyPr>
          <a:lstStyle>
            <a:lvl1pPr marL="0" indent="0">
              <a:buNone/>
              <a:defRPr lang="en-US" sz="2000" b="1" dirty="0">
                <a:solidFill>
                  <a:schemeClr val="accent2"/>
                </a:solidFill>
                <a:latin typeface="+mj-lt"/>
              </a:defRPr>
            </a:lvl1pPr>
          </a:lstStyle>
          <a:p>
            <a:pPr marL="228600" lvl="0" indent="-228600">
              <a:lnSpc>
                <a:spcPct val="100000"/>
              </a:lnSpc>
              <a:spcBef>
                <a:spcPts val="0"/>
              </a:spcBef>
              <a:spcAft>
                <a:spcPts val="1200"/>
              </a:spcAft>
            </a:pPr>
            <a:endParaRPr lang="en-US"/>
          </a:p>
        </p:txBody>
      </p:sp>
      <p:sp>
        <p:nvSpPr>
          <p:cNvPr id="20" name="Text Placeholder 9">
            <a:extLst>
              <a:ext uri="{FF2B5EF4-FFF2-40B4-BE49-F238E27FC236}">
                <a16:creationId xmlns:a16="http://schemas.microsoft.com/office/drawing/2014/main" id="{07842315-B14B-3398-6675-BC07B731BC2F}"/>
              </a:ext>
            </a:extLst>
          </p:cNvPr>
          <p:cNvSpPr>
            <a:spLocks noGrp="1"/>
          </p:cNvSpPr>
          <p:nvPr>
            <p:ph type="body" sz="quarter" idx="23"/>
          </p:nvPr>
        </p:nvSpPr>
        <p:spPr>
          <a:xfrm>
            <a:off x="8149910" y="1634956"/>
            <a:ext cx="3655300" cy="4765843"/>
          </a:xfrm>
          <a:prstGeom prst="roundRect">
            <a:avLst>
              <a:gd name="adj" fmla="val 4507"/>
            </a:avLst>
          </a:prstGeom>
          <a:solidFill>
            <a:schemeClr val="accent3"/>
          </a:solidFill>
        </p:spPr>
        <p:txBody>
          <a:bodyPr vert="horz" lIns="182880" tIns="182880" rIns="182880" bIns="182880" rtlCol="0">
            <a:noAutofit/>
          </a:bodyPr>
          <a:lstStyle>
            <a:lvl1pPr marL="0" indent="0">
              <a:buNone/>
              <a:defRPr lang="en-US" sz="2000" b="1" dirty="0">
                <a:solidFill>
                  <a:schemeClr val="accent2"/>
                </a:solidFill>
                <a:latin typeface="+mj-lt"/>
              </a:defRPr>
            </a:lvl1pPr>
          </a:lstStyle>
          <a:p>
            <a:pPr marL="228600" lvl="0" indent="-228600">
              <a:lnSpc>
                <a:spcPct val="100000"/>
              </a:lnSpc>
              <a:spcBef>
                <a:spcPts val="0"/>
              </a:spcBef>
              <a:spcAft>
                <a:spcPts val="1200"/>
              </a:spcAft>
            </a:pPr>
            <a:endParaRPr lang="en-US"/>
          </a:p>
        </p:txBody>
      </p:sp>
      <p:sp>
        <p:nvSpPr>
          <p:cNvPr id="2" name="TextBox 1">
            <a:extLst>
              <a:ext uri="{FF2B5EF4-FFF2-40B4-BE49-F238E27FC236}">
                <a16:creationId xmlns:a16="http://schemas.microsoft.com/office/drawing/2014/main" id="{211C9788-B206-8962-D21E-4EB6A21D9B14}"/>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506010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B4D6FDB-E195-1A61-D235-797E91B5F1BA}"/>
              </a:ext>
            </a:extLst>
          </p:cNvPr>
          <p:cNvCxnSpPr>
            <a:cxnSpLocks/>
          </p:cNvCxnSpPr>
          <p:nvPr userDrawn="1"/>
        </p:nvCxnSpPr>
        <p:spPr>
          <a:xfrm>
            <a:off x="706170" y="1926994"/>
            <a:ext cx="5389830"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CF92DB-4962-1400-E50F-2D1355A7D8AD}"/>
              </a:ext>
            </a:extLst>
          </p:cNvPr>
          <p:cNvCxnSpPr>
            <a:cxnSpLocks/>
          </p:cNvCxnSpPr>
          <p:nvPr userDrawn="1"/>
        </p:nvCxnSpPr>
        <p:spPr>
          <a:xfrm>
            <a:off x="6116727" y="1926994"/>
            <a:ext cx="5389830" cy="0"/>
          </a:xfrm>
          <a:prstGeom prst="line">
            <a:avLst/>
          </a:prstGeom>
          <a:ln w="1905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 Placeholder 9">
            <a:extLst>
              <a:ext uri="{FF2B5EF4-FFF2-40B4-BE49-F238E27FC236}">
                <a16:creationId xmlns:a16="http://schemas.microsoft.com/office/drawing/2014/main" id="{93135017-BC36-11A3-0942-B08A90B93817}"/>
              </a:ext>
            </a:extLst>
          </p:cNvPr>
          <p:cNvSpPr>
            <a:spLocks noGrp="1"/>
          </p:cNvSpPr>
          <p:nvPr>
            <p:ph type="body" sz="quarter" idx="21" hasCustomPrompt="1"/>
          </p:nvPr>
        </p:nvSpPr>
        <p:spPr>
          <a:xfrm>
            <a:off x="715016"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15" name="Isosceles Triangle 13">
            <a:extLst>
              <a:ext uri="{FF2B5EF4-FFF2-40B4-BE49-F238E27FC236}">
                <a16:creationId xmlns:a16="http://schemas.microsoft.com/office/drawing/2014/main" id="{E6AC43BD-495A-B6D9-898A-0868B348BAD3}"/>
              </a:ext>
            </a:extLst>
          </p:cNvPr>
          <p:cNvSpPr/>
          <p:nvPr userDrawn="1"/>
        </p:nvSpPr>
        <p:spPr>
          <a:xfrm>
            <a:off x="1547736"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1E1E88BA-9550-77E5-6744-CE175DBC624A}"/>
              </a:ext>
            </a:extLst>
          </p:cNvPr>
          <p:cNvSpPr>
            <a:spLocks noGrp="1"/>
          </p:cNvSpPr>
          <p:nvPr userDrawn="1">
            <p:ph type="body" sz="quarter" idx="22" hasCustomPrompt="1"/>
          </p:nvPr>
        </p:nvSpPr>
        <p:spPr>
          <a:xfrm>
            <a:off x="1208408"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5" name="Text Placeholder 9">
            <a:extLst>
              <a:ext uri="{FF2B5EF4-FFF2-40B4-BE49-F238E27FC236}">
                <a16:creationId xmlns:a16="http://schemas.microsoft.com/office/drawing/2014/main" id="{A9BBC353-D24D-1BE9-D889-EB38A7DE6221}"/>
              </a:ext>
            </a:extLst>
          </p:cNvPr>
          <p:cNvSpPr>
            <a:spLocks noGrp="1"/>
          </p:cNvSpPr>
          <p:nvPr userDrawn="1">
            <p:ph type="body" sz="quarter" idx="23" hasCustomPrompt="1"/>
          </p:nvPr>
        </p:nvSpPr>
        <p:spPr>
          <a:xfrm>
            <a:off x="2937605"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6" name="Isosceles Triangle 13">
            <a:extLst>
              <a:ext uri="{FF2B5EF4-FFF2-40B4-BE49-F238E27FC236}">
                <a16:creationId xmlns:a16="http://schemas.microsoft.com/office/drawing/2014/main" id="{753AE77A-C633-4D7C-9E34-536061D446F4}"/>
              </a:ext>
            </a:extLst>
          </p:cNvPr>
          <p:cNvSpPr/>
          <p:nvPr userDrawn="1"/>
        </p:nvSpPr>
        <p:spPr>
          <a:xfrm>
            <a:off x="3770325"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9">
            <a:extLst>
              <a:ext uri="{FF2B5EF4-FFF2-40B4-BE49-F238E27FC236}">
                <a16:creationId xmlns:a16="http://schemas.microsoft.com/office/drawing/2014/main" id="{22A6187C-A799-BE6F-FB58-D6F06B32926C}"/>
              </a:ext>
            </a:extLst>
          </p:cNvPr>
          <p:cNvSpPr>
            <a:spLocks noGrp="1"/>
          </p:cNvSpPr>
          <p:nvPr userDrawn="1">
            <p:ph type="body" sz="quarter" idx="24" hasCustomPrompt="1"/>
          </p:nvPr>
        </p:nvSpPr>
        <p:spPr>
          <a:xfrm>
            <a:off x="3430997"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8" name="Text Placeholder 9">
            <a:extLst>
              <a:ext uri="{FF2B5EF4-FFF2-40B4-BE49-F238E27FC236}">
                <a16:creationId xmlns:a16="http://schemas.microsoft.com/office/drawing/2014/main" id="{3CC1F3F6-6D88-E6CE-9767-7455923B0FE6}"/>
              </a:ext>
            </a:extLst>
          </p:cNvPr>
          <p:cNvSpPr>
            <a:spLocks noGrp="1"/>
          </p:cNvSpPr>
          <p:nvPr userDrawn="1">
            <p:ph type="body" sz="quarter" idx="25" hasCustomPrompt="1"/>
          </p:nvPr>
        </p:nvSpPr>
        <p:spPr>
          <a:xfrm>
            <a:off x="5160194"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9" name="Isosceles Triangle 13">
            <a:extLst>
              <a:ext uri="{FF2B5EF4-FFF2-40B4-BE49-F238E27FC236}">
                <a16:creationId xmlns:a16="http://schemas.microsoft.com/office/drawing/2014/main" id="{C4F97744-4948-7EB0-7886-286FBE18E883}"/>
              </a:ext>
            </a:extLst>
          </p:cNvPr>
          <p:cNvSpPr/>
          <p:nvPr userDrawn="1"/>
        </p:nvSpPr>
        <p:spPr>
          <a:xfrm>
            <a:off x="5992914"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9">
            <a:extLst>
              <a:ext uri="{FF2B5EF4-FFF2-40B4-BE49-F238E27FC236}">
                <a16:creationId xmlns:a16="http://schemas.microsoft.com/office/drawing/2014/main" id="{0F383257-8200-68B6-4153-E9F23A9EDC87}"/>
              </a:ext>
            </a:extLst>
          </p:cNvPr>
          <p:cNvSpPr>
            <a:spLocks noGrp="1"/>
          </p:cNvSpPr>
          <p:nvPr userDrawn="1">
            <p:ph type="body" sz="quarter" idx="26" hasCustomPrompt="1"/>
          </p:nvPr>
        </p:nvSpPr>
        <p:spPr>
          <a:xfrm>
            <a:off x="5653586"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31" name="Text Placeholder 9">
            <a:extLst>
              <a:ext uri="{FF2B5EF4-FFF2-40B4-BE49-F238E27FC236}">
                <a16:creationId xmlns:a16="http://schemas.microsoft.com/office/drawing/2014/main" id="{59846A77-03B4-6F27-377B-2AA898E6547F}"/>
              </a:ext>
            </a:extLst>
          </p:cNvPr>
          <p:cNvSpPr>
            <a:spLocks noGrp="1"/>
          </p:cNvSpPr>
          <p:nvPr userDrawn="1">
            <p:ph type="body" sz="quarter" idx="27" hasCustomPrompt="1"/>
          </p:nvPr>
        </p:nvSpPr>
        <p:spPr>
          <a:xfrm>
            <a:off x="7382783"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2" name="Isosceles Triangle 13">
            <a:extLst>
              <a:ext uri="{FF2B5EF4-FFF2-40B4-BE49-F238E27FC236}">
                <a16:creationId xmlns:a16="http://schemas.microsoft.com/office/drawing/2014/main" id="{36E84D06-3A51-BD03-5755-EF9E310BE1F6}"/>
              </a:ext>
            </a:extLst>
          </p:cNvPr>
          <p:cNvSpPr/>
          <p:nvPr userDrawn="1"/>
        </p:nvSpPr>
        <p:spPr>
          <a:xfrm>
            <a:off x="8215503" y="2677822"/>
            <a:ext cx="235745" cy="11922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9">
            <a:extLst>
              <a:ext uri="{FF2B5EF4-FFF2-40B4-BE49-F238E27FC236}">
                <a16:creationId xmlns:a16="http://schemas.microsoft.com/office/drawing/2014/main" id="{DE2FED64-B2B8-B844-D411-3EDEC562E870}"/>
              </a:ext>
            </a:extLst>
          </p:cNvPr>
          <p:cNvSpPr>
            <a:spLocks noGrp="1"/>
          </p:cNvSpPr>
          <p:nvPr userDrawn="1">
            <p:ph type="body" sz="quarter" idx="28" hasCustomPrompt="1"/>
          </p:nvPr>
        </p:nvSpPr>
        <p:spPr>
          <a:xfrm>
            <a:off x="7876175"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34" name="Text Placeholder 9">
            <a:extLst>
              <a:ext uri="{FF2B5EF4-FFF2-40B4-BE49-F238E27FC236}">
                <a16:creationId xmlns:a16="http://schemas.microsoft.com/office/drawing/2014/main" id="{90CE5C23-B85D-46F0-A7ED-E5B4F41198D8}"/>
              </a:ext>
            </a:extLst>
          </p:cNvPr>
          <p:cNvSpPr>
            <a:spLocks noGrp="1"/>
          </p:cNvSpPr>
          <p:nvPr userDrawn="1">
            <p:ph type="body" sz="quarter" idx="29" hasCustomPrompt="1"/>
          </p:nvPr>
        </p:nvSpPr>
        <p:spPr>
          <a:xfrm>
            <a:off x="9605372"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5" name="Isosceles Triangle 13">
            <a:extLst>
              <a:ext uri="{FF2B5EF4-FFF2-40B4-BE49-F238E27FC236}">
                <a16:creationId xmlns:a16="http://schemas.microsoft.com/office/drawing/2014/main" id="{1627ED39-6F2B-1241-B9F7-98819B7EBE04}"/>
              </a:ext>
            </a:extLst>
          </p:cNvPr>
          <p:cNvSpPr/>
          <p:nvPr userDrawn="1"/>
        </p:nvSpPr>
        <p:spPr>
          <a:xfrm>
            <a:off x="10438092" y="2677822"/>
            <a:ext cx="235745" cy="11922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9">
            <a:extLst>
              <a:ext uri="{FF2B5EF4-FFF2-40B4-BE49-F238E27FC236}">
                <a16:creationId xmlns:a16="http://schemas.microsoft.com/office/drawing/2014/main" id="{C617958F-8558-6199-C739-A80053DB92E4}"/>
              </a:ext>
            </a:extLst>
          </p:cNvPr>
          <p:cNvSpPr>
            <a:spLocks noGrp="1"/>
          </p:cNvSpPr>
          <p:nvPr userDrawn="1">
            <p:ph type="body" sz="quarter" idx="30" hasCustomPrompt="1"/>
          </p:nvPr>
        </p:nvSpPr>
        <p:spPr>
          <a:xfrm>
            <a:off x="10098764"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2" name="TextBox 1">
            <a:extLst>
              <a:ext uri="{FF2B5EF4-FFF2-40B4-BE49-F238E27FC236}">
                <a16:creationId xmlns:a16="http://schemas.microsoft.com/office/drawing/2014/main" id="{D6803414-759C-862A-F8F2-449C6196DB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896775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5BA8116-426A-1222-F487-EBF27C5888E2}"/>
              </a:ext>
            </a:extLst>
          </p:cNvPr>
          <p:cNvCxnSpPr>
            <a:cxnSpLocks/>
          </p:cNvCxnSpPr>
          <p:nvPr userDrawn="1"/>
        </p:nvCxnSpPr>
        <p:spPr>
          <a:xfrm>
            <a:off x="1525448" y="3202296"/>
            <a:ext cx="9125088" cy="0"/>
          </a:xfrm>
          <a:prstGeom prst="line">
            <a:avLst/>
          </a:prstGeom>
          <a:ln w="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5BAE8BA-8EAD-D49D-3351-1FA16E833BE3}"/>
              </a:ext>
            </a:extLst>
          </p:cNvPr>
          <p:cNvSpPr>
            <a:spLocks noGrp="1"/>
          </p:cNvSpPr>
          <p:nvPr>
            <p:ph type="body" sz="quarter" idx="21" hasCustomPrompt="1"/>
          </p:nvPr>
        </p:nvSpPr>
        <p:spPr>
          <a:xfrm>
            <a:off x="532531"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18" name="Text Placeholder 9">
            <a:extLst>
              <a:ext uri="{FF2B5EF4-FFF2-40B4-BE49-F238E27FC236}">
                <a16:creationId xmlns:a16="http://schemas.microsoft.com/office/drawing/2014/main" id="{5A572BE4-5782-A37E-EB2C-4B9183638244}"/>
              </a:ext>
            </a:extLst>
          </p:cNvPr>
          <p:cNvSpPr>
            <a:spLocks noGrp="1"/>
          </p:cNvSpPr>
          <p:nvPr>
            <p:ph type="body" sz="quarter" idx="22" hasCustomPrompt="1"/>
          </p:nvPr>
        </p:nvSpPr>
        <p:spPr>
          <a:xfrm>
            <a:off x="2823964"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19" name="Text Placeholder 9">
            <a:extLst>
              <a:ext uri="{FF2B5EF4-FFF2-40B4-BE49-F238E27FC236}">
                <a16:creationId xmlns:a16="http://schemas.microsoft.com/office/drawing/2014/main" id="{43E8FB75-A5E1-166D-4F96-24D3BAA0EAC8}"/>
              </a:ext>
            </a:extLst>
          </p:cNvPr>
          <p:cNvSpPr>
            <a:spLocks noGrp="1"/>
          </p:cNvSpPr>
          <p:nvPr>
            <p:ph type="body" sz="quarter" idx="23" hasCustomPrompt="1"/>
          </p:nvPr>
        </p:nvSpPr>
        <p:spPr>
          <a:xfrm>
            <a:off x="5115397"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0" name="Text Placeholder 9">
            <a:extLst>
              <a:ext uri="{FF2B5EF4-FFF2-40B4-BE49-F238E27FC236}">
                <a16:creationId xmlns:a16="http://schemas.microsoft.com/office/drawing/2014/main" id="{EE45D7EF-E432-5C24-CBE2-1C45746A8EDD}"/>
              </a:ext>
            </a:extLst>
          </p:cNvPr>
          <p:cNvSpPr>
            <a:spLocks noGrp="1"/>
          </p:cNvSpPr>
          <p:nvPr>
            <p:ph type="body" sz="quarter" idx="24" hasCustomPrompt="1"/>
          </p:nvPr>
        </p:nvSpPr>
        <p:spPr>
          <a:xfrm>
            <a:off x="7406830"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4" name="Text Placeholder 9">
            <a:extLst>
              <a:ext uri="{FF2B5EF4-FFF2-40B4-BE49-F238E27FC236}">
                <a16:creationId xmlns:a16="http://schemas.microsoft.com/office/drawing/2014/main" id="{04E219D9-D007-DE73-9FD0-0B72613A6DD5}"/>
              </a:ext>
            </a:extLst>
          </p:cNvPr>
          <p:cNvSpPr>
            <a:spLocks noGrp="1"/>
          </p:cNvSpPr>
          <p:nvPr>
            <p:ph type="body" sz="quarter" idx="25" hasCustomPrompt="1"/>
          </p:nvPr>
        </p:nvSpPr>
        <p:spPr>
          <a:xfrm>
            <a:off x="9698263"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084A5C9E-2E2A-2149-A39C-EB40A4714C6D}"/>
              </a:ext>
            </a:extLst>
          </p:cNvPr>
          <p:cNvCxnSpPr>
            <a:cxnSpLocks/>
          </p:cNvCxnSpPr>
          <p:nvPr userDrawn="1"/>
        </p:nvCxnSpPr>
        <p:spPr>
          <a:xfrm>
            <a:off x="1525448" y="5586362"/>
            <a:ext cx="9125088" cy="0"/>
          </a:xfrm>
          <a:prstGeom prst="line">
            <a:avLst/>
          </a:prstGeom>
          <a:ln w="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Text Placeholder 9">
            <a:extLst>
              <a:ext uri="{FF2B5EF4-FFF2-40B4-BE49-F238E27FC236}">
                <a16:creationId xmlns:a16="http://schemas.microsoft.com/office/drawing/2014/main" id="{A1762DDE-8636-CDAD-1A29-4C6DD9D20252}"/>
              </a:ext>
            </a:extLst>
          </p:cNvPr>
          <p:cNvSpPr>
            <a:spLocks noGrp="1"/>
          </p:cNvSpPr>
          <p:nvPr>
            <p:ph type="body" sz="quarter" idx="26" hasCustomPrompt="1"/>
          </p:nvPr>
        </p:nvSpPr>
        <p:spPr>
          <a:xfrm>
            <a:off x="1158746"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JAN</a:t>
            </a:r>
          </a:p>
        </p:txBody>
      </p:sp>
      <p:sp>
        <p:nvSpPr>
          <p:cNvPr id="40" name="Text Placeholder 9">
            <a:extLst>
              <a:ext uri="{FF2B5EF4-FFF2-40B4-BE49-F238E27FC236}">
                <a16:creationId xmlns:a16="http://schemas.microsoft.com/office/drawing/2014/main" id="{B5FCD7C1-C25E-F408-3D87-9384DCF74089}"/>
              </a:ext>
            </a:extLst>
          </p:cNvPr>
          <p:cNvSpPr>
            <a:spLocks noGrp="1"/>
          </p:cNvSpPr>
          <p:nvPr>
            <p:ph type="body" sz="quarter" idx="27" hasCustomPrompt="1"/>
          </p:nvPr>
        </p:nvSpPr>
        <p:spPr>
          <a:xfrm>
            <a:off x="3450534"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FEB</a:t>
            </a:r>
          </a:p>
        </p:txBody>
      </p:sp>
      <p:sp>
        <p:nvSpPr>
          <p:cNvPr id="41" name="Text Placeholder 9">
            <a:extLst>
              <a:ext uri="{FF2B5EF4-FFF2-40B4-BE49-F238E27FC236}">
                <a16:creationId xmlns:a16="http://schemas.microsoft.com/office/drawing/2014/main" id="{AF6866B9-E0A0-4E3C-DBE4-B19988BD36F1}"/>
              </a:ext>
            </a:extLst>
          </p:cNvPr>
          <p:cNvSpPr>
            <a:spLocks noGrp="1"/>
          </p:cNvSpPr>
          <p:nvPr>
            <p:ph type="body" sz="quarter" idx="28" hasCustomPrompt="1"/>
          </p:nvPr>
        </p:nvSpPr>
        <p:spPr>
          <a:xfrm>
            <a:off x="5742322"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MAR</a:t>
            </a:r>
          </a:p>
        </p:txBody>
      </p:sp>
      <p:sp>
        <p:nvSpPr>
          <p:cNvPr id="42" name="Text Placeholder 9">
            <a:extLst>
              <a:ext uri="{FF2B5EF4-FFF2-40B4-BE49-F238E27FC236}">
                <a16:creationId xmlns:a16="http://schemas.microsoft.com/office/drawing/2014/main" id="{A78B6F83-C86F-53D5-7823-62226CAFA9E9}"/>
              </a:ext>
            </a:extLst>
          </p:cNvPr>
          <p:cNvSpPr>
            <a:spLocks noGrp="1"/>
          </p:cNvSpPr>
          <p:nvPr>
            <p:ph type="body" sz="quarter" idx="29" hasCustomPrompt="1"/>
          </p:nvPr>
        </p:nvSpPr>
        <p:spPr>
          <a:xfrm>
            <a:off x="8034110"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APR</a:t>
            </a:r>
          </a:p>
        </p:txBody>
      </p:sp>
      <p:sp>
        <p:nvSpPr>
          <p:cNvPr id="43" name="Text Placeholder 9">
            <a:extLst>
              <a:ext uri="{FF2B5EF4-FFF2-40B4-BE49-F238E27FC236}">
                <a16:creationId xmlns:a16="http://schemas.microsoft.com/office/drawing/2014/main" id="{326722F8-49BF-3845-4DBE-841EBCECE4E2}"/>
              </a:ext>
            </a:extLst>
          </p:cNvPr>
          <p:cNvSpPr>
            <a:spLocks noGrp="1"/>
          </p:cNvSpPr>
          <p:nvPr>
            <p:ph type="body" sz="quarter" idx="30" hasCustomPrompt="1"/>
          </p:nvPr>
        </p:nvSpPr>
        <p:spPr>
          <a:xfrm>
            <a:off x="10325899"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MAY</a:t>
            </a:r>
          </a:p>
        </p:txBody>
      </p:sp>
      <p:sp>
        <p:nvSpPr>
          <p:cNvPr id="3" name="TextBox 2">
            <a:extLst>
              <a:ext uri="{FF2B5EF4-FFF2-40B4-BE49-F238E27FC236}">
                <a16:creationId xmlns:a16="http://schemas.microsoft.com/office/drawing/2014/main" id="{073BDDE2-B050-B3B3-823F-ADDD77A39BC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1627988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01AD2-9C22-44BE-1452-08A1C1E2A3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342656-BC3E-AFC5-4512-9B96DD7F27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399C8-AE0E-A98B-6213-5396790FEC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B583AA-718F-4D5A-E4A4-DABB54FEF0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4D526B-B2A6-FBE6-5583-E3A7925BB2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18BDFE-638A-CA09-61F7-9B2354D2A9C7}"/>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8" name="Footer Placeholder 7">
            <a:extLst>
              <a:ext uri="{FF2B5EF4-FFF2-40B4-BE49-F238E27FC236}">
                <a16:creationId xmlns:a16="http://schemas.microsoft.com/office/drawing/2014/main" id="{CBC7D243-3DD4-F686-E922-4BF207CB35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FF3B49-C73E-7828-E994-7A2C89E54495}"/>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24660287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meline steps">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7ADC7A33-4B41-08AA-1F42-D5B3BFD0BCB4}"/>
              </a:ext>
            </a:extLst>
          </p:cNvPr>
          <p:cNvSpPr>
            <a:spLocks noGrp="1"/>
          </p:cNvSpPr>
          <p:nvPr>
            <p:ph type="body" sz="quarter" idx="21" hasCustomPrompt="1"/>
          </p:nvPr>
        </p:nvSpPr>
        <p:spPr>
          <a:xfrm>
            <a:off x="44196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1</a:t>
            </a:r>
          </a:p>
        </p:txBody>
      </p:sp>
      <p:sp>
        <p:nvSpPr>
          <p:cNvPr id="12" name="Text Placeholder 9">
            <a:extLst>
              <a:ext uri="{FF2B5EF4-FFF2-40B4-BE49-F238E27FC236}">
                <a16:creationId xmlns:a16="http://schemas.microsoft.com/office/drawing/2014/main" id="{EB4C7635-730A-CC40-09D5-ABA0BC74D37D}"/>
              </a:ext>
            </a:extLst>
          </p:cNvPr>
          <p:cNvSpPr>
            <a:spLocks noGrp="1"/>
          </p:cNvSpPr>
          <p:nvPr>
            <p:ph type="body" sz="quarter" idx="22" hasCustomPrompt="1"/>
          </p:nvPr>
        </p:nvSpPr>
        <p:spPr>
          <a:xfrm>
            <a:off x="424703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2</a:t>
            </a:r>
          </a:p>
        </p:txBody>
      </p:sp>
      <p:sp>
        <p:nvSpPr>
          <p:cNvPr id="13" name="Text Placeholder 9">
            <a:extLst>
              <a:ext uri="{FF2B5EF4-FFF2-40B4-BE49-F238E27FC236}">
                <a16:creationId xmlns:a16="http://schemas.microsoft.com/office/drawing/2014/main" id="{264D11A5-029D-D94D-4ED9-E10EBC1B3956}"/>
              </a:ext>
            </a:extLst>
          </p:cNvPr>
          <p:cNvSpPr>
            <a:spLocks noGrp="1"/>
          </p:cNvSpPr>
          <p:nvPr>
            <p:ph type="body" sz="quarter" idx="23" hasCustomPrompt="1"/>
          </p:nvPr>
        </p:nvSpPr>
        <p:spPr>
          <a:xfrm>
            <a:off x="805210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3</a:t>
            </a:r>
          </a:p>
        </p:txBody>
      </p:sp>
      <p:sp>
        <p:nvSpPr>
          <p:cNvPr id="10" name="Title 14">
            <a:extLst>
              <a:ext uri="{FF2B5EF4-FFF2-40B4-BE49-F238E27FC236}">
                <a16:creationId xmlns:a16="http://schemas.microsoft.com/office/drawing/2014/main" id="{F0FC7995-ACE0-19FD-FA19-D1FD6B3C5F40}"/>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4" name="Text Placeholder 9">
            <a:extLst>
              <a:ext uri="{FF2B5EF4-FFF2-40B4-BE49-F238E27FC236}">
                <a16:creationId xmlns:a16="http://schemas.microsoft.com/office/drawing/2014/main" id="{2D73A8A9-D940-A63D-4368-9B5358A7D836}"/>
              </a:ext>
            </a:extLst>
          </p:cNvPr>
          <p:cNvSpPr>
            <a:spLocks noGrp="1"/>
          </p:cNvSpPr>
          <p:nvPr>
            <p:ph type="body" sz="quarter" idx="24" hasCustomPrompt="1"/>
          </p:nvPr>
        </p:nvSpPr>
        <p:spPr>
          <a:xfrm>
            <a:off x="44196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4</a:t>
            </a:r>
          </a:p>
        </p:txBody>
      </p:sp>
      <p:sp>
        <p:nvSpPr>
          <p:cNvPr id="15" name="Text Placeholder 9">
            <a:extLst>
              <a:ext uri="{FF2B5EF4-FFF2-40B4-BE49-F238E27FC236}">
                <a16:creationId xmlns:a16="http://schemas.microsoft.com/office/drawing/2014/main" id="{1155C15B-C6A9-478E-7280-F30E0E1421A4}"/>
              </a:ext>
            </a:extLst>
          </p:cNvPr>
          <p:cNvSpPr>
            <a:spLocks noGrp="1"/>
          </p:cNvSpPr>
          <p:nvPr>
            <p:ph type="body" sz="quarter" idx="25" hasCustomPrompt="1"/>
          </p:nvPr>
        </p:nvSpPr>
        <p:spPr>
          <a:xfrm>
            <a:off x="424703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5</a:t>
            </a:r>
          </a:p>
        </p:txBody>
      </p:sp>
      <p:sp>
        <p:nvSpPr>
          <p:cNvPr id="16" name="Text Placeholder 9">
            <a:extLst>
              <a:ext uri="{FF2B5EF4-FFF2-40B4-BE49-F238E27FC236}">
                <a16:creationId xmlns:a16="http://schemas.microsoft.com/office/drawing/2014/main" id="{F58AEDB5-FB3B-0552-2006-996C51E2FCC9}"/>
              </a:ext>
            </a:extLst>
          </p:cNvPr>
          <p:cNvSpPr>
            <a:spLocks noGrp="1"/>
          </p:cNvSpPr>
          <p:nvPr>
            <p:ph type="body" sz="quarter" idx="26" hasCustomPrompt="1"/>
          </p:nvPr>
        </p:nvSpPr>
        <p:spPr>
          <a:xfrm>
            <a:off x="805210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6</a:t>
            </a:r>
          </a:p>
        </p:txBody>
      </p:sp>
      <p:sp>
        <p:nvSpPr>
          <p:cNvPr id="2" name="TextBox 1">
            <a:extLst>
              <a:ext uri="{FF2B5EF4-FFF2-40B4-BE49-F238E27FC236}">
                <a16:creationId xmlns:a16="http://schemas.microsoft.com/office/drawing/2014/main" id="{C2293B6B-7213-9F9B-E357-D7DE7DD7C50D}"/>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6056664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fographic">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CEEEB04-530D-2EC6-277C-7D2BF38BB618}"/>
              </a:ext>
            </a:extLst>
          </p:cNvPr>
          <p:cNvSpPr/>
          <p:nvPr userDrawn="1"/>
        </p:nvSpPr>
        <p:spPr>
          <a:xfrm>
            <a:off x="954094"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8338842-347E-22C2-2599-3439D98AF1E2}"/>
              </a:ext>
            </a:extLst>
          </p:cNvPr>
          <p:cNvSpPr/>
          <p:nvPr userDrawn="1"/>
        </p:nvSpPr>
        <p:spPr>
          <a:xfrm>
            <a:off x="2775969"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957D1C1-AADB-92FC-B4CC-1CA2C82BB709}"/>
              </a:ext>
            </a:extLst>
          </p:cNvPr>
          <p:cNvSpPr/>
          <p:nvPr userDrawn="1"/>
        </p:nvSpPr>
        <p:spPr>
          <a:xfrm>
            <a:off x="4597845"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B741C78-14B1-87BB-3384-5850D86E1E0D}"/>
              </a:ext>
            </a:extLst>
          </p:cNvPr>
          <p:cNvSpPr/>
          <p:nvPr userDrawn="1"/>
        </p:nvSpPr>
        <p:spPr>
          <a:xfrm>
            <a:off x="6446610"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D9B29CF-6446-8865-D8F8-5909704457F5}"/>
              </a:ext>
            </a:extLst>
          </p:cNvPr>
          <p:cNvSpPr/>
          <p:nvPr userDrawn="1"/>
        </p:nvSpPr>
        <p:spPr>
          <a:xfrm>
            <a:off x="8268486"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76A860C-04A0-C708-6AF0-B2AE17814CE9}"/>
              </a:ext>
            </a:extLst>
          </p:cNvPr>
          <p:cNvSpPr/>
          <p:nvPr userDrawn="1"/>
        </p:nvSpPr>
        <p:spPr>
          <a:xfrm>
            <a:off x="10090361"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3760866F-D12A-E3A1-3DE7-E847FBD33042}"/>
              </a:ext>
            </a:extLst>
          </p:cNvPr>
          <p:cNvGrpSpPr/>
          <p:nvPr userDrawn="1"/>
        </p:nvGrpSpPr>
        <p:grpSpPr>
          <a:xfrm>
            <a:off x="1527867" y="2489826"/>
            <a:ext cx="9136267" cy="1189782"/>
            <a:chOff x="1525001" y="2058574"/>
            <a:chExt cx="9136267" cy="1723995"/>
          </a:xfrm>
        </p:grpSpPr>
        <p:cxnSp>
          <p:nvCxnSpPr>
            <p:cNvPr id="10" name="Elbow Connector 24">
              <a:extLst>
                <a:ext uri="{FF2B5EF4-FFF2-40B4-BE49-F238E27FC236}">
                  <a16:creationId xmlns:a16="http://schemas.microsoft.com/office/drawing/2014/main" id="{E59D76FD-A7AF-67FA-AE1F-88A123A6EA29}"/>
                </a:ext>
              </a:extLst>
            </p:cNvPr>
            <p:cNvCxnSpPr>
              <a:cxnSpLocks/>
            </p:cNvCxnSpPr>
            <p:nvPr/>
          </p:nvCxnSpPr>
          <p:spPr>
            <a:xfrm rot="10800000" flipV="1">
              <a:off x="3346876" y="2058578"/>
              <a:ext cx="2395648" cy="1723990"/>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 name="Elbow Connector 26">
              <a:extLst>
                <a:ext uri="{FF2B5EF4-FFF2-40B4-BE49-F238E27FC236}">
                  <a16:creationId xmlns:a16="http://schemas.microsoft.com/office/drawing/2014/main" id="{F0492B50-8FF8-4AFA-B55A-7D177082E9C8}"/>
                </a:ext>
              </a:extLst>
            </p:cNvPr>
            <p:cNvCxnSpPr/>
            <p:nvPr/>
          </p:nvCxnSpPr>
          <p:spPr>
            <a:xfrm rot="5400000">
              <a:off x="4682150" y="2545181"/>
              <a:ext cx="1723990" cy="750785"/>
            </a:xfrm>
            <a:prstGeom prst="bentConnector3">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 name="Elbow Connector 31">
              <a:extLst>
                <a:ext uri="{FF2B5EF4-FFF2-40B4-BE49-F238E27FC236}">
                  <a16:creationId xmlns:a16="http://schemas.microsoft.com/office/drawing/2014/main" id="{9AB14EBF-D83D-A334-9151-CAEC3F02DCDC}"/>
                </a:ext>
              </a:extLst>
            </p:cNvPr>
            <p:cNvCxnSpPr>
              <a:cxnSpLocks/>
            </p:cNvCxnSpPr>
            <p:nvPr/>
          </p:nvCxnSpPr>
          <p:spPr>
            <a:xfrm rot="16200000" flipH="1">
              <a:off x="5743466" y="2508517"/>
              <a:ext cx="1723994" cy="824107"/>
            </a:xfrm>
            <a:prstGeom prst="bentConnector3">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3" name="Elbow Connector 33">
              <a:extLst>
                <a:ext uri="{FF2B5EF4-FFF2-40B4-BE49-F238E27FC236}">
                  <a16:creationId xmlns:a16="http://schemas.microsoft.com/office/drawing/2014/main" id="{A7F05D33-711E-78EA-E822-0733D7D60269}"/>
                </a:ext>
              </a:extLst>
            </p:cNvPr>
            <p:cNvCxnSpPr/>
            <p:nvPr/>
          </p:nvCxnSpPr>
          <p:spPr>
            <a:xfrm>
              <a:off x="5919537" y="2058577"/>
              <a:ext cx="2919856" cy="1723991"/>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4" name="Elbow Connector 35">
              <a:extLst>
                <a:ext uri="{FF2B5EF4-FFF2-40B4-BE49-F238E27FC236}">
                  <a16:creationId xmlns:a16="http://schemas.microsoft.com/office/drawing/2014/main" id="{18DCA868-3450-0E3E-CE88-92677C1CB37A}"/>
                </a:ext>
              </a:extLst>
            </p:cNvPr>
            <p:cNvCxnSpPr>
              <a:cxnSpLocks/>
            </p:cNvCxnSpPr>
            <p:nvPr/>
          </p:nvCxnSpPr>
          <p:spPr>
            <a:xfrm>
              <a:off x="6093134" y="2058575"/>
              <a:ext cx="4568134" cy="1723993"/>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5" name="Elbow Connector 39">
              <a:extLst>
                <a:ext uri="{FF2B5EF4-FFF2-40B4-BE49-F238E27FC236}">
                  <a16:creationId xmlns:a16="http://schemas.microsoft.com/office/drawing/2014/main" id="{25967540-8C72-8AFC-8357-A248F796F664}"/>
                </a:ext>
              </a:extLst>
            </p:cNvPr>
            <p:cNvCxnSpPr/>
            <p:nvPr/>
          </p:nvCxnSpPr>
          <p:spPr>
            <a:xfrm rot="10800000" flipV="1">
              <a:off x="1525001" y="2058576"/>
              <a:ext cx="4394536" cy="1723991"/>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grpSp>
      <p:sp>
        <p:nvSpPr>
          <p:cNvPr id="38" name="Text Placeholder 9">
            <a:extLst>
              <a:ext uri="{FF2B5EF4-FFF2-40B4-BE49-F238E27FC236}">
                <a16:creationId xmlns:a16="http://schemas.microsoft.com/office/drawing/2014/main" id="{D95E1CA9-897D-DF19-CD82-083EE09C3C9D}"/>
              </a:ext>
            </a:extLst>
          </p:cNvPr>
          <p:cNvSpPr>
            <a:spLocks noGrp="1"/>
          </p:cNvSpPr>
          <p:nvPr userDrawn="1">
            <p:ph type="body" sz="quarter" idx="11"/>
          </p:nvPr>
        </p:nvSpPr>
        <p:spPr>
          <a:xfrm>
            <a:off x="495298" y="1487878"/>
            <a:ext cx="6426495" cy="605082"/>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39" name="Title 14">
            <a:extLst>
              <a:ext uri="{FF2B5EF4-FFF2-40B4-BE49-F238E27FC236}">
                <a16:creationId xmlns:a16="http://schemas.microsoft.com/office/drawing/2014/main" id="{3224236F-A804-0AB9-3CD4-8BB6E7831E07}"/>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40" name="Text Placeholder 9">
            <a:extLst>
              <a:ext uri="{FF2B5EF4-FFF2-40B4-BE49-F238E27FC236}">
                <a16:creationId xmlns:a16="http://schemas.microsoft.com/office/drawing/2014/main" id="{00AAFA98-FCDC-8DC1-459D-1B46A2108161}"/>
              </a:ext>
            </a:extLst>
          </p:cNvPr>
          <p:cNvSpPr>
            <a:spLocks noGrp="1"/>
          </p:cNvSpPr>
          <p:nvPr userDrawn="1">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1" name="Text Placeholder 9">
            <a:extLst>
              <a:ext uri="{FF2B5EF4-FFF2-40B4-BE49-F238E27FC236}">
                <a16:creationId xmlns:a16="http://schemas.microsoft.com/office/drawing/2014/main" id="{68553820-25C7-DD33-E480-64702FECF487}"/>
              </a:ext>
            </a:extLst>
          </p:cNvPr>
          <p:cNvSpPr>
            <a:spLocks noGrp="1"/>
          </p:cNvSpPr>
          <p:nvPr userDrawn="1">
            <p:ph type="body" sz="quarter" idx="20"/>
          </p:nvPr>
        </p:nvSpPr>
        <p:spPr>
          <a:xfrm>
            <a:off x="980095"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2" name="Text Placeholder 9">
            <a:extLst>
              <a:ext uri="{FF2B5EF4-FFF2-40B4-BE49-F238E27FC236}">
                <a16:creationId xmlns:a16="http://schemas.microsoft.com/office/drawing/2014/main" id="{F3EC2B0C-569B-E8B2-38ED-9CE495E120F8}"/>
              </a:ext>
            </a:extLst>
          </p:cNvPr>
          <p:cNvSpPr>
            <a:spLocks noGrp="1"/>
          </p:cNvSpPr>
          <p:nvPr userDrawn="1">
            <p:ph type="body" sz="quarter" idx="22" hasCustomPrompt="1"/>
          </p:nvPr>
        </p:nvSpPr>
        <p:spPr>
          <a:xfrm>
            <a:off x="980095"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5" name="Text Placeholder 9">
            <a:extLst>
              <a:ext uri="{FF2B5EF4-FFF2-40B4-BE49-F238E27FC236}">
                <a16:creationId xmlns:a16="http://schemas.microsoft.com/office/drawing/2014/main" id="{E385CB38-4C18-5335-765D-379ADE3200E0}"/>
              </a:ext>
            </a:extLst>
          </p:cNvPr>
          <p:cNvSpPr>
            <a:spLocks noGrp="1"/>
          </p:cNvSpPr>
          <p:nvPr>
            <p:ph type="body" sz="quarter" idx="23"/>
          </p:nvPr>
        </p:nvSpPr>
        <p:spPr>
          <a:xfrm>
            <a:off x="2807349"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6" name="Text Placeholder 9">
            <a:extLst>
              <a:ext uri="{FF2B5EF4-FFF2-40B4-BE49-F238E27FC236}">
                <a16:creationId xmlns:a16="http://schemas.microsoft.com/office/drawing/2014/main" id="{52718AD1-1FCA-AEEC-4E68-FD85DDBC7E34}"/>
              </a:ext>
            </a:extLst>
          </p:cNvPr>
          <p:cNvSpPr>
            <a:spLocks noGrp="1"/>
          </p:cNvSpPr>
          <p:nvPr>
            <p:ph type="body" sz="quarter" idx="24" hasCustomPrompt="1"/>
          </p:nvPr>
        </p:nvSpPr>
        <p:spPr>
          <a:xfrm>
            <a:off x="2807349"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7" name="Text Placeholder 9">
            <a:extLst>
              <a:ext uri="{FF2B5EF4-FFF2-40B4-BE49-F238E27FC236}">
                <a16:creationId xmlns:a16="http://schemas.microsoft.com/office/drawing/2014/main" id="{A1AA4E3F-B856-D17F-B6B8-D2C5941378F7}"/>
              </a:ext>
            </a:extLst>
          </p:cNvPr>
          <p:cNvSpPr>
            <a:spLocks noGrp="1"/>
          </p:cNvSpPr>
          <p:nvPr>
            <p:ph type="body" sz="quarter" idx="25"/>
          </p:nvPr>
        </p:nvSpPr>
        <p:spPr>
          <a:xfrm>
            <a:off x="4634603"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8" name="Text Placeholder 9">
            <a:extLst>
              <a:ext uri="{FF2B5EF4-FFF2-40B4-BE49-F238E27FC236}">
                <a16:creationId xmlns:a16="http://schemas.microsoft.com/office/drawing/2014/main" id="{3E8A99B7-17F8-19D2-BFCF-A4A672A3B3CA}"/>
              </a:ext>
            </a:extLst>
          </p:cNvPr>
          <p:cNvSpPr>
            <a:spLocks noGrp="1"/>
          </p:cNvSpPr>
          <p:nvPr>
            <p:ph type="body" sz="quarter" idx="26" hasCustomPrompt="1"/>
          </p:nvPr>
        </p:nvSpPr>
        <p:spPr>
          <a:xfrm>
            <a:off x="4634603"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9" name="Text Placeholder 9">
            <a:extLst>
              <a:ext uri="{FF2B5EF4-FFF2-40B4-BE49-F238E27FC236}">
                <a16:creationId xmlns:a16="http://schemas.microsoft.com/office/drawing/2014/main" id="{CF5C89AA-2079-74DF-6F00-07345AC4D986}"/>
              </a:ext>
            </a:extLst>
          </p:cNvPr>
          <p:cNvSpPr>
            <a:spLocks noGrp="1"/>
          </p:cNvSpPr>
          <p:nvPr>
            <p:ph type="body" sz="quarter" idx="27"/>
          </p:nvPr>
        </p:nvSpPr>
        <p:spPr>
          <a:xfrm>
            <a:off x="6461857"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0" name="Text Placeholder 9">
            <a:extLst>
              <a:ext uri="{FF2B5EF4-FFF2-40B4-BE49-F238E27FC236}">
                <a16:creationId xmlns:a16="http://schemas.microsoft.com/office/drawing/2014/main" id="{85200E43-80C8-6958-5050-F7FD6B47525C}"/>
              </a:ext>
            </a:extLst>
          </p:cNvPr>
          <p:cNvSpPr>
            <a:spLocks noGrp="1"/>
          </p:cNvSpPr>
          <p:nvPr>
            <p:ph type="body" sz="quarter" idx="28" hasCustomPrompt="1"/>
          </p:nvPr>
        </p:nvSpPr>
        <p:spPr>
          <a:xfrm>
            <a:off x="6461857"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51" name="Text Placeholder 9">
            <a:extLst>
              <a:ext uri="{FF2B5EF4-FFF2-40B4-BE49-F238E27FC236}">
                <a16:creationId xmlns:a16="http://schemas.microsoft.com/office/drawing/2014/main" id="{4D7CB285-A351-0728-F4A4-8AD53021D9C3}"/>
              </a:ext>
            </a:extLst>
          </p:cNvPr>
          <p:cNvSpPr>
            <a:spLocks noGrp="1"/>
          </p:cNvSpPr>
          <p:nvPr>
            <p:ph type="body" sz="quarter" idx="29"/>
          </p:nvPr>
        </p:nvSpPr>
        <p:spPr>
          <a:xfrm>
            <a:off x="8289111"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2" name="Text Placeholder 9">
            <a:extLst>
              <a:ext uri="{FF2B5EF4-FFF2-40B4-BE49-F238E27FC236}">
                <a16:creationId xmlns:a16="http://schemas.microsoft.com/office/drawing/2014/main" id="{51500B33-7E58-FEB3-AAD4-6017433A6A48}"/>
              </a:ext>
            </a:extLst>
          </p:cNvPr>
          <p:cNvSpPr>
            <a:spLocks noGrp="1"/>
          </p:cNvSpPr>
          <p:nvPr>
            <p:ph type="body" sz="quarter" idx="30" hasCustomPrompt="1"/>
          </p:nvPr>
        </p:nvSpPr>
        <p:spPr>
          <a:xfrm>
            <a:off x="8289111"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53" name="Text Placeholder 9">
            <a:extLst>
              <a:ext uri="{FF2B5EF4-FFF2-40B4-BE49-F238E27FC236}">
                <a16:creationId xmlns:a16="http://schemas.microsoft.com/office/drawing/2014/main" id="{EAFD903A-073E-ED5E-5B12-EE789862EC07}"/>
              </a:ext>
            </a:extLst>
          </p:cNvPr>
          <p:cNvSpPr>
            <a:spLocks noGrp="1"/>
          </p:cNvSpPr>
          <p:nvPr>
            <p:ph type="body" sz="quarter" idx="31"/>
          </p:nvPr>
        </p:nvSpPr>
        <p:spPr>
          <a:xfrm>
            <a:off x="10116363"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4" name="Text Placeholder 9">
            <a:extLst>
              <a:ext uri="{FF2B5EF4-FFF2-40B4-BE49-F238E27FC236}">
                <a16:creationId xmlns:a16="http://schemas.microsoft.com/office/drawing/2014/main" id="{272516DE-FF68-8AFB-3ACA-B8D68433A516}"/>
              </a:ext>
            </a:extLst>
          </p:cNvPr>
          <p:cNvSpPr>
            <a:spLocks noGrp="1"/>
          </p:cNvSpPr>
          <p:nvPr>
            <p:ph type="body" sz="quarter" idx="32" hasCustomPrompt="1"/>
          </p:nvPr>
        </p:nvSpPr>
        <p:spPr>
          <a:xfrm>
            <a:off x="10116363"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2" name="TextBox 1">
            <a:extLst>
              <a:ext uri="{FF2B5EF4-FFF2-40B4-BE49-F238E27FC236}">
                <a16:creationId xmlns:a16="http://schemas.microsoft.com/office/drawing/2014/main" id="{860CA614-17F4-4963-D434-72DA0B50B3CF}"/>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2762764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rvice">
    <p:spTree>
      <p:nvGrpSpPr>
        <p:cNvPr id="1" name=""/>
        <p:cNvGrpSpPr/>
        <p:nvPr/>
      </p:nvGrpSpPr>
      <p:grpSpPr>
        <a:xfrm>
          <a:off x="0" y="0"/>
          <a:ext cx="0" cy="0"/>
          <a:chOff x="0" y="0"/>
          <a:chExt cx="0" cy="0"/>
        </a:xfrm>
      </p:grpSpPr>
      <p:sp>
        <p:nvSpPr>
          <p:cNvPr id="28" name="Text Placeholder 9">
            <a:extLst>
              <a:ext uri="{FF2B5EF4-FFF2-40B4-BE49-F238E27FC236}">
                <a16:creationId xmlns:a16="http://schemas.microsoft.com/office/drawing/2014/main" id="{7435FAC4-54B7-8BE3-7F17-6E1845C6FAED}"/>
              </a:ext>
            </a:extLst>
          </p:cNvPr>
          <p:cNvSpPr>
            <a:spLocks noGrp="1"/>
          </p:cNvSpPr>
          <p:nvPr>
            <p:ph type="body" sz="quarter" idx="22" hasCustomPrompt="1"/>
          </p:nvPr>
        </p:nvSpPr>
        <p:spPr>
          <a:xfrm>
            <a:off x="511046"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26" name="Title 14">
            <a:extLst>
              <a:ext uri="{FF2B5EF4-FFF2-40B4-BE49-F238E27FC236}">
                <a16:creationId xmlns:a16="http://schemas.microsoft.com/office/drawing/2014/main" id="{9D304DFD-E3F6-1396-C78E-C6C2D792EB1E}"/>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7" name="Text Placeholder 9">
            <a:extLst>
              <a:ext uri="{FF2B5EF4-FFF2-40B4-BE49-F238E27FC236}">
                <a16:creationId xmlns:a16="http://schemas.microsoft.com/office/drawing/2014/main" id="{FDBD882B-06C7-6383-78AA-D69AAE65E86F}"/>
              </a:ext>
            </a:extLst>
          </p:cNvPr>
          <p:cNvSpPr>
            <a:spLocks noGrp="1"/>
          </p:cNvSpPr>
          <p:nvPr userDrawn="1">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29" name="Text Placeholder 9">
            <a:extLst>
              <a:ext uri="{FF2B5EF4-FFF2-40B4-BE49-F238E27FC236}">
                <a16:creationId xmlns:a16="http://schemas.microsoft.com/office/drawing/2014/main" id="{29CA5A07-C9F5-50D9-D6BC-3FE1AE5887E1}"/>
              </a:ext>
            </a:extLst>
          </p:cNvPr>
          <p:cNvSpPr>
            <a:spLocks noGrp="1"/>
          </p:cNvSpPr>
          <p:nvPr>
            <p:ph type="body" sz="quarter" idx="17"/>
          </p:nvPr>
        </p:nvSpPr>
        <p:spPr>
          <a:xfrm>
            <a:off x="698908"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1" name="Picture Placeholder 30">
            <a:extLst>
              <a:ext uri="{FF2B5EF4-FFF2-40B4-BE49-F238E27FC236}">
                <a16:creationId xmlns:a16="http://schemas.microsoft.com/office/drawing/2014/main" id="{5BED2FAF-49F4-8008-9AB2-C7754B129BBC}"/>
              </a:ext>
            </a:extLst>
          </p:cNvPr>
          <p:cNvSpPr>
            <a:spLocks noGrp="1"/>
          </p:cNvSpPr>
          <p:nvPr>
            <p:ph type="pic" sz="quarter" idx="23"/>
          </p:nvPr>
        </p:nvSpPr>
        <p:spPr>
          <a:xfrm>
            <a:off x="511046"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a:p>
        </p:txBody>
      </p:sp>
      <p:sp>
        <p:nvSpPr>
          <p:cNvPr id="33" name="Text Placeholder 9">
            <a:extLst>
              <a:ext uri="{FF2B5EF4-FFF2-40B4-BE49-F238E27FC236}">
                <a16:creationId xmlns:a16="http://schemas.microsoft.com/office/drawing/2014/main" id="{524CBA2E-D85E-F659-4859-382709B5DEB7}"/>
              </a:ext>
            </a:extLst>
          </p:cNvPr>
          <p:cNvSpPr>
            <a:spLocks noGrp="1"/>
          </p:cNvSpPr>
          <p:nvPr>
            <p:ph type="body" sz="quarter" idx="24" hasCustomPrompt="1"/>
          </p:nvPr>
        </p:nvSpPr>
        <p:spPr>
          <a:xfrm>
            <a:off x="3406641"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4" name="Text Placeholder 9">
            <a:extLst>
              <a:ext uri="{FF2B5EF4-FFF2-40B4-BE49-F238E27FC236}">
                <a16:creationId xmlns:a16="http://schemas.microsoft.com/office/drawing/2014/main" id="{5B99DA38-2031-B66C-A083-94A3CB0AE001}"/>
              </a:ext>
            </a:extLst>
          </p:cNvPr>
          <p:cNvSpPr>
            <a:spLocks noGrp="1"/>
          </p:cNvSpPr>
          <p:nvPr>
            <p:ph type="body" sz="quarter" idx="25"/>
          </p:nvPr>
        </p:nvSpPr>
        <p:spPr>
          <a:xfrm>
            <a:off x="3594503"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5" name="Picture Placeholder 30">
            <a:extLst>
              <a:ext uri="{FF2B5EF4-FFF2-40B4-BE49-F238E27FC236}">
                <a16:creationId xmlns:a16="http://schemas.microsoft.com/office/drawing/2014/main" id="{024BDC4D-28C3-EC3E-456F-9029B6B4ACF8}"/>
              </a:ext>
            </a:extLst>
          </p:cNvPr>
          <p:cNvSpPr>
            <a:spLocks noGrp="1"/>
          </p:cNvSpPr>
          <p:nvPr>
            <p:ph type="pic" sz="quarter" idx="26"/>
          </p:nvPr>
        </p:nvSpPr>
        <p:spPr>
          <a:xfrm>
            <a:off x="3406641"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a:p>
        </p:txBody>
      </p:sp>
      <p:sp>
        <p:nvSpPr>
          <p:cNvPr id="36" name="Text Placeholder 9">
            <a:extLst>
              <a:ext uri="{FF2B5EF4-FFF2-40B4-BE49-F238E27FC236}">
                <a16:creationId xmlns:a16="http://schemas.microsoft.com/office/drawing/2014/main" id="{5A4EA062-A393-41BB-F4C1-CA8A45571829}"/>
              </a:ext>
            </a:extLst>
          </p:cNvPr>
          <p:cNvSpPr>
            <a:spLocks noGrp="1"/>
          </p:cNvSpPr>
          <p:nvPr>
            <p:ph type="body" sz="quarter" idx="27" hasCustomPrompt="1"/>
          </p:nvPr>
        </p:nvSpPr>
        <p:spPr>
          <a:xfrm>
            <a:off x="6302236"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7" name="Text Placeholder 9">
            <a:extLst>
              <a:ext uri="{FF2B5EF4-FFF2-40B4-BE49-F238E27FC236}">
                <a16:creationId xmlns:a16="http://schemas.microsoft.com/office/drawing/2014/main" id="{71441F45-A895-F422-017F-ACA47C897587}"/>
              </a:ext>
            </a:extLst>
          </p:cNvPr>
          <p:cNvSpPr>
            <a:spLocks noGrp="1"/>
          </p:cNvSpPr>
          <p:nvPr>
            <p:ph type="body" sz="quarter" idx="28"/>
          </p:nvPr>
        </p:nvSpPr>
        <p:spPr>
          <a:xfrm>
            <a:off x="6490098"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8" name="Picture Placeholder 30">
            <a:extLst>
              <a:ext uri="{FF2B5EF4-FFF2-40B4-BE49-F238E27FC236}">
                <a16:creationId xmlns:a16="http://schemas.microsoft.com/office/drawing/2014/main" id="{523EFD1D-38E0-51D4-3F78-385E642C0C2D}"/>
              </a:ext>
            </a:extLst>
          </p:cNvPr>
          <p:cNvSpPr>
            <a:spLocks noGrp="1"/>
          </p:cNvSpPr>
          <p:nvPr>
            <p:ph type="pic" sz="quarter" idx="29"/>
          </p:nvPr>
        </p:nvSpPr>
        <p:spPr>
          <a:xfrm>
            <a:off x="6302236"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a:p>
        </p:txBody>
      </p:sp>
      <p:sp>
        <p:nvSpPr>
          <p:cNvPr id="39" name="Text Placeholder 9">
            <a:extLst>
              <a:ext uri="{FF2B5EF4-FFF2-40B4-BE49-F238E27FC236}">
                <a16:creationId xmlns:a16="http://schemas.microsoft.com/office/drawing/2014/main" id="{0B2B139E-A99D-D646-A491-D385E10E55DF}"/>
              </a:ext>
            </a:extLst>
          </p:cNvPr>
          <p:cNvSpPr>
            <a:spLocks noGrp="1"/>
          </p:cNvSpPr>
          <p:nvPr>
            <p:ph type="body" sz="quarter" idx="30" hasCustomPrompt="1"/>
          </p:nvPr>
        </p:nvSpPr>
        <p:spPr>
          <a:xfrm>
            <a:off x="9197831"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0" name="Text Placeholder 9">
            <a:extLst>
              <a:ext uri="{FF2B5EF4-FFF2-40B4-BE49-F238E27FC236}">
                <a16:creationId xmlns:a16="http://schemas.microsoft.com/office/drawing/2014/main" id="{27A37FE7-D2F3-C504-BD9D-847D756FBD4D}"/>
              </a:ext>
            </a:extLst>
          </p:cNvPr>
          <p:cNvSpPr>
            <a:spLocks noGrp="1"/>
          </p:cNvSpPr>
          <p:nvPr>
            <p:ph type="body" sz="quarter" idx="31"/>
          </p:nvPr>
        </p:nvSpPr>
        <p:spPr>
          <a:xfrm>
            <a:off x="9385693"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1" name="Picture Placeholder 30">
            <a:extLst>
              <a:ext uri="{FF2B5EF4-FFF2-40B4-BE49-F238E27FC236}">
                <a16:creationId xmlns:a16="http://schemas.microsoft.com/office/drawing/2014/main" id="{CA6F419B-2ACD-5F33-75AF-EDA9AC3A4E18}"/>
              </a:ext>
            </a:extLst>
          </p:cNvPr>
          <p:cNvSpPr>
            <a:spLocks noGrp="1"/>
          </p:cNvSpPr>
          <p:nvPr>
            <p:ph type="pic" sz="quarter" idx="32"/>
          </p:nvPr>
        </p:nvSpPr>
        <p:spPr>
          <a:xfrm>
            <a:off x="9197831"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a:p>
        </p:txBody>
      </p:sp>
      <p:sp>
        <p:nvSpPr>
          <p:cNvPr id="2" name="TextBox 1">
            <a:extLst>
              <a:ext uri="{FF2B5EF4-FFF2-40B4-BE49-F238E27FC236}">
                <a16:creationId xmlns:a16="http://schemas.microsoft.com/office/drawing/2014/main" id="{B9513C82-A90B-FABE-1355-C6568C32D342}"/>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7736138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rvices 2">
    <p:spTree>
      <p:nvGrpSpPr>
        <p:cNvPr id="1" name=""/>
        <p:cNvGrpSpPr/>
        <p:nvPr/>
      </p:nvGrpSpPr>
      <p:grpSpPr>
        <a:xfrm>
          <a:off x="0" y="0"/>
          <a:ext cx="0" cy="0"/>
          <a:chOff x="0" y="0"/>
          <a:chExt cx="0" cy="0"/>
        </a:xfrm>
      </p:grpSpPr>
      <p:sp>
        <p:nvSpPr>
          <p:cNvPr id="35" name="Text Placeholder 9">
            <a:extLst>
              <a:ext uri="{FF2B5EF4-FFF2-40B4-BE49-F238E27FC236}">
                <a16:creationId xmlns:a16="http://schemas.microsoft.com/office/drawing/2014/main" id="{B9D4C8CE-FB30-E5C8-C182-B04899CFA779}"/>
              </a:ext>
            </a:extLst>
          </p:cNvPr>
          <p:cNvSpPr>
            <a:spLocks noGrp="1"/>
          </p:cNvSpPr>
          <p:nvPr>
            <p:ph type="body" sz="quarter" idx="22" hasCustomPrompt="1"/>
          </p:nvPr>
        </p:nvSpPr>
        <p:spPr>
          <a:xfrm>
            <a:off x="51104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3" name="Title 14">
            <a:extLst>
              <a:ext uri="{FF2B5EF4-FFF2-40B4-BE49-F238E27FC236}">
                <a16:creationId xmlns:a16="http://schemas.microsoft.com/office/drawing/2014/main" id="{DACFBDF4-FF59-3BB9-6478-B3B9BAA3FD66}"/>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34" name="Text Placeholder 9">
            <a:extLst>
              <a:ext uri="{FF2B5EF4-FFF2-40B4-BE49-F238E27FC236}">
                <a16:creationId xmlns:a16="http://schemas.microsoft.com/office/drawing/2014/main" id="{93070D09-2C8B-AEE7-FE12-FF0F2456EEE4}"/>
              </a:ext>
            </a:extLst>
          </p:cNvPr>
          <p:cNvSpPr>
            <a:spLocks noGrp="1"/>
          </p:cNvSpPr>
          <p:nvPr>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6C11DF83-2D7A-9834-97F4-3C31EB1CD571}"/>
              </a:ext>
            </a:extLst>
          </p:cNvPr>
          <p:cNvSpPr>
            <a:spLocks noGrp="1"/>
          </p:cNvSpPr>
          <p:nvPr>
            <p:ph type="body" sz="quarter" idx="17"/>
          </p:nvPr>
        </p:nvSpPr>
        <p:spPr>
          <a:xfrm>
            <a:off x="69890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8" name="Text Placeholder 9">
            <a:extLst>
              <a:ext uri="{FF2B5EF4-FFF2-40B4-BE49-F238E27FC236}">
                <a16:creationId xmlns:a16="http://schemas.microsoft.com/office/drawing/2014/main" id="{E2799265-B37A-949E-DAF2-8646A0BA3C48}"/>
              </a:ext>
            </a:extLst>
          </p:cNvPr>
          <p:cNvSpPr>
            <a:spLocks noGrp="1"/>
          </p:cNvSpPr>
          <p:nvPr>
            <p:ph type="body" sz="quarter" idx="23" hasCustomPrompt="1"/>
          </p:nvPr>
        </p:nvSpPr>
        <p:spPr>
          <a:xfrm>
            <a:off x="336397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9" name="Text Placeholder 9">
            <a:extLst>
              <a:ext uri="{FF2B5EF4-FFF2-40B4-BE49-F238E27FC236}">
                <a16:creationId xmlns:a16="http://schemas.microsoft.com/office/drawing/2014/main" id="{7B749D08-9052-0C70-75C3-2D309DC7E018}"/>
              </a:ext>
            </a:extLst>
          </p:cNvPr>
          <p:cNvSpPr>
            <a:spLocks noGrp="1"/>
          </p:cNvSpPr>
          <p:nvPr>
            <p:ph type="body" sz="quarter" idx="24"/>
          </p:nvPr>
        </p:nvSpPr>
        <p:spPr>
          <a:xfrm>
            <a:off x="355183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0" name="Text Placeholder 9">
            <a:extLst>
              <a:ext uri="{FF2B5EF4-FFF2-40B4-BE49-F238E27FC236}">
                <a16:creationId xmlns:a16="http://schemas.microsoft.com/office/drawing/2014/main" id="{74D7E95E-6CD7-A4F3-4BD4-6D617FADFD6D}"/>
              </a:ext>
            </a:extLst>
          </p:cNvPr>
          <p:cNvSpPr>
            <a:spLocks noGrp="1"/>
          </p:cNvSpPr>
          <p:nvPr>
            <p:ph type="body" sz="quarter" idx="25" hasCustomPrompt="1"/>
          </p:nvPr>
        </p:nvSpPr>
        <p:spPr>
          <a:xfrm>
            <a:off x="621690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1" name="Text Placeholder 9">
            <a:extLst>
              <a:ext uri="{FF2B5EF4-FFF2-40B4-BE49-F238E27FC236}">
                <a16:creationId xmlns:a16="http://schemas.microsoft.com/office/drawing/2014/main" id="{AFBBEA3F-52D8-4C3A-CC36-705D2DBD123A}"/>
              </a:ext>
            </a:extLst>
          </p:cNvPr>
          <p:cNvSpPr>
            <a:spLocks noGrp="1"/>
          </p:cNvSpPr>
          <p:nvPr>
            <p:ph type="body" sz="quarter" idx="26"/>
          </p:nvPr>
        </p:nvSpPr>
        <p:spPr>
          <a:xfrm>
            <a:off x="640476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2" name="Text Placeholder 9">
            <a:extLst>
              <a:ext uri="{FF2B5EF4-FFF2-40B4-BE49-F238E27FC236}">
                <a16:creationId xmlns:a16="http://schemas.microsoft.com/office/drawing/2014/main" id="{9A5FF5E2-9910-A344-1B23-2C85495DECB1}"/>
              </a:ext>
            </a:extLst>
          </p:cNvPr>
          <p:cNvSpPr>
            <a:spLocks noGrp="1"/>
          </p:cNvSpPr>
          <p:nvPr>
            <p:ph type="body" sz="quarter" idx="27" hasCustomPrompt="1"/>
          </p:nvPr>
        </p:nvSpPr>
        <p:spPr>
          <a:xfrm>
            <a:off x="906983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3" name="Text Placeholder 9">
            <a:extLst>
              <a:ext uri="{FF2B5EF4-FFF2-40B4-BE49-F238E27FC236}">
                <a16:creationId xmlns:a16="http://schemas.microsoft.com/office/drawing/2014/main" id="{841997C5-E5BA-452D-BC4B-1441CF961B7C}"/>
              </a:ext>
            </a:extLst>
          </p:cNvPr>
          <p:cNvSpPr>
            <a:spLocks noGrp="1"/>
          </p:cNvSpPr>
          <p:nvPr>
            <p:ph type="body" sz="quarter" idx="28"/>
          </p:nvPr>
        </p:nvSpPr>
        <p:spPr>
          <a:xfrm>
            <a:off x="925769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324269B9-AB8A-F452-7BAA-02151554E49D}"/>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576128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A4CB98FD-7BAA-C5B0-E4BD-325A3A320889}"/>
              </a:ext>
            </a:extLst>
          </p:cNvPr>
          <p:cNvSpPr/>
          <p:nvPr userDrawn="1"/>
        </p:nvSpPr>
        <p:spPr>
          <a:xfrm>
            <a:off x="496062" y="1692734"/>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7B815406-5262-05AE-025B-E6D5AFC2A0C8}"/>
              </a:ext>
            </a:extLst>
          </p:cNvPr>
          <p:cNvSpPr/>
          <p:nvPr userDrawn="1"/>
        </p:nvSpPr>
        <p:spPr>
          <a:xfrm>
            <a:off x="496062" y="1692736"/>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Picture Placeholder 54">
            <a:extLst>
              <a:ext uri="{FF2B5EF4-FFF2-40B4-BE49-F238E27FC236}">
                <a16:creationId xmlns:a16="http://schemas.microsoft.com/office/drawing/2014/main" id="{278A0B28-375D-F4D5-5E2A-FF0200FD050A}"/>
              </a:ext>
            </a:extLst>
          </p:cNvPr>
          <p:cNvSpPr>
            <a:spLocks noGrp="1"/>
          </p:cNvSpPr>
          <p:nvPr>
            <p:ph type="pic" sz="quarter" idx="10"/>
          </p:nvPr>
        </p:nvSpPr>
        <p:spPr>
          <a:xfrm>
            <a:off x="496062" y="1895205"/>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a:p>
        </p:txBody>
      </p:sp>
      <p:sp>
        <p:nvSpPr>
          <p:cNvPr id="49" name="Title 14">
            <a:extLst>
              <a:ext uri="{FF2B5EF4-FFF2-40B4-BE49-F238E27FC236}">
                <a16:creationId xmlns:a16="http://schemas.microsoft.com/office/drawing/2014/main" id="{751AFC90-13AA-4455-B7B8-7484B9A85B94}"/>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56" name="Text Placeholder 9">
            <a:extLst>
              <a:ext uri="{FF2B5EF4-FFF2-40B4-BE49-F238E27FC236}">
                <a16:creationId xmlns:a16="http://schemas.microsoft.com/office/drawing/2014/main" id="{1B4D8470-24CA-5B7F-1BD1-B84F2D1B346F}"/>
              </a:ext>
            </a:extLst>
          </p:cNvPr>
          <p:cNvSpPr>
            <a:spLocks noGrp="1"/>
          </p:cNvSpPr>
          <p:nvPr>
            <p:ph type="body" sz="quarter" idx="22"/>
          </p:nvPr>
        </p:nvSpPr>
        <p:spPr>
          <a:xfrm>
            <a:off x="496062" y="4630446"/>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7" name="Text Placeholder 9">
            <a:extLst>
              <a:ext uri="{FF2B5EF4-FFF2-40B4-BE49-F238E27FC236}">
                <a16:creationId xmlns:a16="http://schemas.microsoft.com/office/drawing/2014/main" id="{2F8FBBFA-41E8-3879-AC4D-F826F95E90D3}"/>
              </a:ext>
            </a:extLst>
          </p:cNvPr>
          <p:cNvSpPr>
            <a:spLocks noGrp="1"/>
          </p:cNvSpPr>
          <p:nvPr>
            <p:ph type="body" sz="quarter" idx="23"/>
          </p:nvPr>
        </p:nvSpPr>
        <p:spPr>
          <a:xfrm>
            <a:off x="496062" y="4253443"/>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58" name="Text Placeholder 9">
            <a:extLst>
              <a:ext uri="{FF2B5EF4-FFF2-40B4-BE49-F238E27FC236}">
                <a16:creationId xmlns:a16="http://schemas.microsoft.com/office/drawing/2014/main" id="{A2870E21-980B-22B6-F151-FE5B3C3CB87F}"/>
              </a:ext>
            </a:extLst>
          </p:cNvPr>
          <p:cNvSpPr>
            <a:spLocks noGrp="1"/>
          </p:cNvSpPr>
          <p:nvPr>
            <p:ph type="body" sz="quarter" idx="24"/>
          </p:nvPr>
        </p:nvSpPr>
        <p:spPr>
          <a:xfrm>
            <a:off x="496062"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60" name="Rectangle: Rounded Corners 59">
            <a:extLst>
              <a:ext uri="{FF2B5EF4-FFF2-40B4-BE49-F238E27FC236}">
                <a16:creationId xmlns:a16="http://schemas.microsoft.com/office/drawing/2014/main" id="{B899A3D7-4F0A-1000-3058-3C3545E82249}"/>
              </a:ext>
            </a:extLst>
          </p:cNvPr>
          <p:cNvSpPr/>
          <p:nvPr userDrawn="1"/>
        </p:nvSpPr>
        <p:spPr>
          <a:xfrm>
            <a:off x="2854505" y="1692733"/>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B9D15A18-2A1B-17B2-8FF8-DF21E18FEE27}"/>
              </a:ext>
            </a:extLst>
          </p:cNvPr>
          <p:cNvSpPr/>
          <p:nvPr userDrawn="1"/>
        </p:nvSpPr>
        <p:spPr>
          <a:xfrm>
            <a:off x="2854505" y="1692735"/>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Picture Placeholder 54">
            <a:extLst>
              <a:ext uri="{FF2B5EF4-FFF2-40B4-BE49-F238E27FC236}">
                <a16:creationId xmlns:a16="http://schemas.microsoft.com/office/drawing/2014/main" id="{1764883A-7F5A-EECB-96AF-E34E456E3BDC}"/>
              </a:ext>
            </a:extLst>
          </p:cNvPr>
          <p:cNvSpPr>
            <a:spLocks noGrp="1"/>
          </p:cNvSpPr>
          <p:nvPr>
            <p:ph type="pic" sz="quarter" idx="25"/>
          </p:nvPr>
        </p:nvSpPr>
        <p:spPr>
          <a:xfrm>
            <a:off x="2854505" y="1895204"/>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a:p>
        </p:txBody>
      </p:sp>
      <p:sp>
        <p:nvSpPr>
          <p:cNvPr id="64" name="Text Placeholder 9">
            <a:extLst>
              <a:ext uri="{FF2B5EF4-FFF2-40B4-BE49-F238E27FC236}">
                <a16:creationId xmlns:a16="http://schemas.microsoft.com/office/drawing/2014/main" id="{57DEED38-2293-D853-D973-C1949190C1C0}"/>
              </a:ext>
            </a:extLst>
          </p:cNvPr>
          <p:cNvSpPr>
            <a:spLocks noGrp="1"/>
          </p:cNvSpPr>
          <p:nvPr>
            <p:ph type="body" sz="quarter" idx="26"/>
          </p:nvPr>
        </p:nvSpPr>
        <p:spPr>
          <a:xfrm>
            <a:off x="2854505" y="4630445"/>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65" name="Text Placeholder 9">
            <a:extLst>
              <a:ext uri="{FF2B5EF4-FFF2-40B4-BE49-F238E27FC236}">
                <a16:creationId xmlns:a16="http://schemas.microsoft.com/office/drawing/2014/main" id="{8A41F285-F1DB-0651-2766-CA3F7D095ADE}"/>
              </a:ext>
            </a:extLst>
          </p:cNvPr>
          <p:cNvSpPr>
            <a:spLocks noGrp="1"/>
          </p:cNvSpPr>
          <p:nvPr>
            <p:ph type="body" sz="quarter" idx="27"/>
          </p:nvPr>
        </p:nvSpPr>
        <p:spPr>
          <a:xfrm>
            <a:off x="2854505" y="4253442"/>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66" name="Text Placeholder 9">
            <a:extLst>
              <a:ext uri="{FF2B5EF4-FFF2-40B4-BE49-F238E27FC236}">
                <a16:creationId xmlns:a16="http://schemas.microsoft.com/office/drawing/2014/main" id="{B956AF84-64C3-5090-8295-91407AF2D5BD}"/>
              </a:ext>
            </a:extLst>
          </p:cNvPr>
          <p:cNvSpPr>
            <a:spLocks noGrp="1"/>
          </p:cNvSpPr>
          <p:nvPr>
            <p:ph type="body" sz="quarter" idx="28"/>
          </p:nvPr>
        </p:nvSpPr>
        <p:spPr>
          <a:xfrm>
            <a:off x="2854505"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67" name="Rectangle: Rounded Corners 66">
            <a:extLst>
              <a:ext uri="{FF2B5EF4-FFF2-40B4-BE49-F238E27FC236}">
                <a16:creationId xmlns:a16="http://schemas.microsoft.com/office/drawing/2014/main" id="{DB88BF3A-81E8-34C5-8FB8-320A9520F1BE}"/>
              </a:ext>
            </a:extLst>
          </p:cNvPr>
          <p:cNvSpPr/>
          <p:nvPr userDrawn="1"/>
        </p:nvSpPr>
        <p:spPr>
          <a:xfrm>
            <a:off x="5212948" y="1692732"/>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C1F0DC33-B631-67F9-AAF6-D19EFEA7AC00}"/>
              </a:ext>
            </a:extLst>
          </p:cNvPr>
          <p:cNvSpPr/>
          <p:nvPr userDrawn="1"/>
        </p:nvSpPr>
        <p:spPr>
          <a:xfrm>
            <a:off x="5212948" y="1692734"/>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Picture Placeholder 54">
            <a:extLst>
              <a:ext uri="{FF2B5EF4-FFF2-40B4-BE49-F238E27FC236}">
                <a16:creationId xmlns:a16="http://schemas.microsoft.com/office/drawing/2014/main" id="{B1F43624-9D6E-7236-4795-53A35D189528}"/>
              </a:ext>
            </a:extLst>
          </p:cNvPr>
          <p:cNvSpPr>
            <a:spLocks noGrp="1"/>
          </p:cNvSpPr>
          <p:nvPr>
            <p:ph type="pic" sz="quarter" idx="29"/>
          </p:nvPr>
        </p:nvSpPr>
        <p:spPr>
          <a:xfrm>
            <a:off x="5212948" y="1895203"/>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a:p>
        </p:txBody>
      </p:sp>
      <p:sp>
        <p:nvSpPr>
          <p:cNvPr id="71" name="Text Placeholder 9">
            <a:extLst>
              <a:ext uri="{FF2B5EF4-FFF2-40B4-BE49-F238E27FC236}">
                <a16:creationId xmlns:a16="http://schemas.microsoft.com/office/drawing/2014/main" id="{17C4CA53-CB10-26EC-AC35-43FD08AD5DF2}"/>
              </a:ext>
            </a:extLst>
          </p:cNvPr>
          <p:cNvSpPr>
            <a:spLocks noGrp="1"/>
          </p:cNvSpPr>
          <p:nvPr>
            <p:ph type="body" sz="quarter" idx="30"/>
          </p:nvPr>
        </p:nvSpPr>
        <p:spPr>
          <a:xfrm>
            <a:off x="5212948" y="4630444"/>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72" name="Text Placeholder 9">
            <a:extLst>
              <a:ext uri="{FF2B5EF4-FFF2-40B4-BE49-F238E27FC236}">
                <a16:creationId xmlns:a16="http://schemas.microsoft.com/office/drawing/2014/main" id="{02AB789B-1A40-B7FA-A89A-B27E5782C329}"/>
              </a:ext>
            </a:extLst>
          </p:cNvPr>
          <p:cNvSpPr>
            <a:spLocks noGrp="1"/>
          </p:cNvSpPr>
          <p:nvPr>
            <p:ph type="body" sz="quarter" idx="31"/>
          </p:nvPr>
        </p:nvSpPr>
        <p:spPr>
          <a:xfrm>
            <a:off x="5212948" y="4253441"/>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73" name="Text Placeholder 9">
            <a:extLst>
              <a:ext uri="{FF2B5EF4-FFF2-40B4-BE49-F238E27FC236}">
                <a16:creationId xmlns:a16="http://schemas.microsoft.com/office/drawing/2014/main" id="{2AE71821-FD8C-D720-4A74-40F4A1FA3DBD}"/>
              </a:ext>
            </a:extLst>
          </p:cNvPr>
          <p:cNvSpPr>
            <a:spLocks noGrp="1"/>
          </p:cNvSpPr>
          <p:nvPr>
            <p:ph type="body" sz="quarter" idx="32"/>
          </p:nvPr>
        </p:nvSpPr>
        <p:spPr>
          <a:xfrm>
            <a:off x="5212948"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74" name="Rectangle: Rounded Corners 73">
            <a:extLst>
              <a:ext uri="{FF2B5EF4-FFF2-40B4-BE49-F238E27FC236}">
                <a16:creationId xmlns:a16="http://schemas.microsoft.com/office/drawing/2014/main" id="{8AFEF446-92A7-FEE6-EDFF-73D3103C7E61}"/>
              </a:ext>
            </a:extLst>
          </p:cNvPr>
          <p:cNvSpPr/>
          <p:nvPr userDrawn="1"/>
        </p:nvSpPr>
        <p:spPr>
          <a:xfrm>
            <a:off x="7571391" y="1692731"/>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1C9398BF-378C-5AEE-8979-6846907FE546}"/>
              </a:ext>
            </a:extLst>
          </p:cNvPr>
          <p:cNvSpPr/>
          <p:nvPr userDrawn="1"/>
        </p:nvSpPr>
        <p:spPr>
          <a:xfrm>
            <a:off x="7571391" y="1692733"/>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Picture Placeholder 54">
            <a:extLst>
              <a:ext uri="{FF2B5EF4-FFF2-40B4-BE49-F238E27FC236}">
                <a16:creationId xmlns:a16="http://schemas.microsoft.com/office/drawing/2014/main" id="{DF9B209A-B01F-8115-0139-D7479E882E9F}"/>
              </a:ext>
            </a:extLst>
          </p:cNvPr>
          <p:cNvSpPr>
            <a:spLocks noGrp="1"/>
          </p:cNvSpPr>
          <p:nvPr>
            <p:ph type="pic" sz="quarter" idx="33"/>
          </p:nvPr>
        </p:nvSpPr>
        <p:spPr>
          <a:xfrm>
            <a:off x="7571391" y="1895202"/>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a:p>
        </p:txBody>
      </p:sp>
      <p:sp>
        <p:nvSpPr>
          <p:cNvPr id="78" name="Text Placeholder 9">
            <a:extLst>
              <a:ext uri="{FF2B5EF4-FFF2-40B4-BE49-F238E27FC236}">
                <a16:creationId xmlns:a16="http://schemas.microsoft.com/office/drawing/2014/main" id="{2AC95F66-D3AE-FB35-1EEF-AC89BA2F8875}"/>
              </a:ext>
            </a:extLst>
          </p:cNvPr>
          <p:cNvSpPr>
            <a:spLocks noGrp="1"/>
          </p:cNvSpPr>
          <p:nvPr>
            <p:ph type="body" sz="quarter" idx="34"/>
          </p:nvPr>
        </p:nvSpPr>
        <p:spPr>
          <a:xfrm>
            <a:off x="7571391" y="4630443"/>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79" name="Text Placeholder 9">
            <a:extLst>
              <a:ext uri="{FF2B5EF4-FFF2-40B4-BE49-F238E27FC236}">
                <a16:creationId xmlns:a16="http://schemas.microsoft.com/office/drawing/2014/main" id="{75EED274-7B46-D8DF-B7CE-A0ED1400A7BB}"/>
              </a:ext>
            </a:extLst>
          </p:cNvPr>
          <p:cNvSpPr>
            <a:spLocks noGrp="1"/>
          </p:cNvSpPr>
          <p:nvPr>
            <p:ph type="body" sz="quarter" idx="35"/>
          </p:nvPr>
        </p:nvSpPr>
        <p:spPr>
          <a:xfrm>
            <a:off x="7571391" y="4253440"/>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80" name="Text Placeholder 9">
            <a:extLst>
              <a:ext uri="{FF2B5EF4-FFF2-40B4-BE49-F238E27FC236}">
                <a16:creationId xmlns:a16="http://schemas.microsoft.com/office/drawing/2014/main" id="{626DC5D0-7F96-19AE-3F88-D6A4D12D4E5F}"/>
              </a:ext>
            </a:extLst>
          </p:cNvPr>
          <p:cNvSpPr>
            <a:spLocks noGrp="1"/>
          </p:cNvSpPr>
          <p:nvPr>
            <p:ph type="body" sz="quarter" idx="36"/>
          </p:nvPr>
        </p:nvSpPr>
        <p:spPr>
          <a:xfrm>
            <a:off x="7571391"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81" name="Rectangle: Rounded Corners 80">
            <a:extLst>
              <a:ext uri="{FF2B5EF4-FFF2-40B4-BE49-F238E27FC236}">
                <a16:creationId xmlns:a16="http://schemas.microsoft.com/office/drawing/2014/main" id="{71ECDAC4-D3E7-0C75-D5BC-565E87715CAF}"/>
              </a:ext>
            </a:extLst>
          </p:cNvPr>
          <p:cNvSpPr/>
          <p:nvPr userDrawn="1"/>
        </p:nvSpPr>
        <p:spPr>
          <a:xfrm>
            <a:off x="9929834" y="1692730"/>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16930D8C-D944-11A9-5214-F5345A528890}"/>
              </a:ext>
            </a:extLst>
          </p:cNvPr>
          <p:cNvSpPr/>
          <p:nvPr userDrawn="1"/>
        </p:nvSpPr>
        <p:spPr>
          <a:xfrm>
            <a:off x="9929834" y="1692732"/>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Picture Placeholder 54">
            <a:extLst>
              <a:ext uri="{FF2B5EF4-FFF2-40B4-BE49-F238E27FC236}">
                <a16:creationId xmlns:a16="http://schemas.microsoft.com/office/drawing/2014/main" id="{F2BBD469-AA7F-C1E1-10B8-2CE65B90E490}"/>
              </a:ext>
            </a:extLst>
          </p:cNvPr>
          <p:cNvSpPr>
            <a:spLocks noGrp="1"/>
          </p:cNvSpPr>
          <p:nvPr>
            <p:ph type="pic" sz="quarter" idx="37"/>
          </p:nvPr>
        </p:nvSpPr>
        <p:spPr>
          <a:xfrm>
            <a:off x="9929834" y="1895201"/>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a:p>
        </p:txBody>
      </p:sp>
      <p:sp>
        <p:nvSpPr>
          <p:cNvPr id="85" name="Text Placeholder 9">
            <a:extLst>
              <a:ext uri="{FF2B5EF4-FFF2-40B4-BE49-F238E27FC236}">
                <a16:creationId xmlns:a16="http://schemas.microsoft.com/office/drawing/2014/main" id="{71D8A00F-6B43-8DC2-3DEE-B1387F8C4AC3}"/>
              </a:ext>
            </a:extLst>
          </p:cNvPr>
          <p:cNvSpPr>
            <a:spLocks noGrp="1"/>
          </p:cNvSpPr>
          <p:nvPr>
            <p:ph type="body" sz="quarter" idx="38"/>
          </p:nvPr>
        </p:nvSpPr>
        <p:spPr>
          <a:xfrm>
            <a:off x="9929834" y="4630442"/>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86" name="Text Placeholder 9">
            <a:extLst>
              <a:ext uri="{FF2B5EF4-FFF2-40B4-BE49-F238E27FC236}">
                <a16:creationId xmlns:a16="http://schemas.microsoft.com/office/drawing/2014/main" id="{5A57AAD3-F9B6-B90E-DBA5-96051573366D}"/>
              </a:ext>
            </a:extLst>
          </p:cNvPr>
          <p:cNvSpPr>
            <a:spLocks noGrp="1"/>
          </p:cNvSpPr>
          <p:nvPr>
            <p:ph type="body" sz="quarter" idx="39"/>
          </p:nvPr>
        </p:nvSpPr>
        <p:spPr>
          <a:xfrm>
            <a:off x="9929834" y="4253439"/>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87" name="Text Placeholder 9">
            <a:extLst>
              <a:ext uri="{FF2B5EF4-FFF2-40B4-BE49-F238E27FC236}">
                <a16:creationId xmlns:a16="http://schemas.microsoft.com/office/drawing/2014/main" id="{91AC25A0-4F13-CC1E-EC7A-CC808440E1EF}"/>
              </a:ext>
            </a:extLst>
          </p:cNvPr>
          <p:cNvSpPr>
            <a:spLocks noGrp="1"/>
          </p:cNvSpPr>
          <p:nvPr>
            <p:ph type="body" sz="quarter" idx="40"/>
          </p:nvPr>
        </p:nvSpPr>
        <p:spPr>
          <a:xfrm>
            <a:off x="9929834"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2" name="TextBox 1">
            <a:extLst>
              <a:ext uri="{FF2B5EF4-FFF2-40B4-BE49-F238E27FC236}">
                <a16:creationId xmlns:a16="http://schemas.microsoft.com/office/drawing/2014/main" id="{F283E2BE-28BC-8B3A-BCC2-DC4BD9B700D4}"/>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32073064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
        <p:nvSpPr>
          <p:cNvPr id="3" name="Text Placeholder 9">
            <a:extLst>
              <a:ext uri="{FF2B5EF4-FFF2-40B4-BE49-F238E27FC236}">
                <a16:creationId xmlns:a16="http://schemas.microsoft.com/office/drawing/2014/main" id="{CE158ABC-4189-4215-D57B-2DD08C34A4F8}"/>
              </a:ext>
            </a:extLst>
          </p:cNvPr>
          <p:cNvSpPr>
            <a:spLocks noGrp="1"/>
          </p:cNvSpPr>
          <p:nvPr>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4" name="Title 14">
            <a:extLst>
              <a:ext uri="{FF2B5EF4-FFF2-40B4-BE49-F238E27FC236}">
                <a16:creationId xmlns:a16="http://schemas.microsoft.com/office/drawing/2014/main" id="{970EF501-509F-58C2-2991-49AEC57B2324}"/>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9" name="Table Placeholder 8">
            <a:extLst>
              <a:ext uri="{FF2B5EF4-FFF2-40B4-BE49-F238E27FC236}">
                <a16:creationId xmlns:a16="http://schemas.microsoft.com/office/drawing/2014/main" id="{8ADE31E7-28D9-6BF6-2542-3C4C8D838C97}"/>
              </a:ext>
            </a:extLst>
          </p:cNvPr>
          <p:cNvSpPr>
            <a:spLocks noGrp="1"/>
          </p:cNvSpPr>
          <p:nvPr>
            <p:ph type="tbl" sz="quarter" idx="12"/>
          </p:nvPr>
        </p:nvSpPr>
        <p:spPr>
          <a:xfrm>
            <a:off x="1232342" y="1891289"/>
            <a:ext cx="9727315" cy="4308140"/>
          </a:xfrm>
          <a:solidFill>
            <a:schemeClr val="accent3"/>
          </a:solidFill>
        </p:spPr>
        <p:txBody>
          <a:bodyPr>
            <a:normAutofit/>
          </a:bodyPr>
          <a:lstStyle>
            <a:lvl1pPr marL="0" indent="0">
              <a:buNone/>
              <a:defRPr sz="1800"/>
            </a:lvl1pPr>
          </a:lstStyle>
          <a:p>
            <a:endParaRPr lang="en-US"/>
          </a:p>
        </p:txBody>
      </p:sp>
    </p:spTree>
    <p:extLst>
      <p:ext uri="{BB962C8B-B14F-4D97-AF65-F5344CB8AC3E}">
        <p14:creationId xmlns:p14="http://schemas.microsoft.com/office/powerpoint/2010/main" val="20556102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nly head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
        <p:nvSpPr>
          <p:cNvPr id="6" name="Text Placeholder 9">
            <a:extLst>
              <a:ext uri="{FF2B5EF4-FFF2-40B4-BE49-F238E27FC236}">
                <a16:creationId xmlns:a16="http://schemas.microsoft.com/office/drawing/2014/main" id="{3D8C116F-FD1E-E225-3D3F-B323B049E97B}"/>
              </a:ext>
            </a:extLst>
          </p:cNvPr>
          <p:cNvSpPr>
            <a:spLocks noGrp="1"/>
          </p:cNvSpPr>
          <p:nvPr>
            <p:ph type="body" sz="quarter" idx="11"/>
          </p:nvPr>
        </p:nvSpPr>
        <p:spPr>
          <a:xfrm>
            <a:off x="495298" y="1487878"/>
            <a:ext cx="6426495" cy="605082"/>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7" name="Title 14">
            <a:extLst>
              <a:ext uri="{FF2B5EF4-FFF2-40B4-BE49-F238E27FC236}">
                <a16:creationId xmlns:a16="http://schemas.microsoft.com/office/drawing/2014/main" id="{0CE01BC8-2FA7-F862-C1B6-CE352DC56977}"/>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8" name="Text Placeholder 9">
            <a:extLst>
              <a:ext uri="{FF2B5EF4-FFF2-40B4-BE49-F238E27FC236}">
                <a16:creationId xmlns:a16="http://schemas.microsoft.com/office/drawing/2014/main" id="{002F5CF6-87E1-5CDE-87FF-F414EBF2B644}"/>
              </a:ext>
            </a:extLst>
          </p:cNvPr>
          <p:cNvSpPr>
            <a:spLocks noGrp="1"/>
          </p:cNvSpPr>
          <p:nvPr>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Tree>
    <p:extLst>
      <p:ext uri="{BB962C8B-B14F-4D97-AF65-F5344CB8AC3E}">
        <p14:creationId xmlns:p14="http://schemas.microsoft.com/office/powerpoint/2010/main" val="28844041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Only head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
        <p:nvSpPr>
          <p:cNvPr id="6" name="Text Placeholder 9">
            <a:extLst>
              <a:ext uri="{FF2B5EF4-FFF2-40B4-BE49-F238E27FC236}">
                <a16:creationId xmlns:a16="http://schemas.microsoft.com/office/drawing/2014/main" id="{3D8C116F-FD1E-E225-3D3F-B323B049E97B}"/>
              </a:ext>
            </a:extLst>
          </p:cNvPr>
          <p:cNvSpPr>
            <a:spLocks noGrp="1"/>
          </p:cNvSpPr>
          <p:nvPr>
            <p:ph type="body" sz="quarter" idx="11"/>
          </p:nvPr>
        </p:nvSpPr>
        <p:spPr>
          <a:xfrm>
            <a:off x="495299" y="1487878"/>
            <a:ext cx="3776308" cy="961486"/>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7" name="Title 14">
            <a:extLst>
              <a:ext uri="{FF2B5EF4-FFF2-40B4-BE49-F238E27FC236}">
                <a16:creationId xmlns:a16="http://schemas.microsoft.com/office/drawing/2014/main" id="{0CE01BC8-2FA7-F862-C1B6-CE352DC56977}"/>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8" name="Text Placeholder 9">
            <a:extLst>
              <a:ext uri="{FF2B5EF4-FFF2-40B4-BE49-F238E27FC236}">
                <a16:creationId xmlns:a16="http://schemas.microsoft.com/office/drawing/2014/main" id="{002F5CF6-87E1-5CDE-87FF-F414EBF2B644}"/>
              </a:ext>
            </a:extLst>
          </p:cNvPr>
          <p:cNvSpPr>
            <a:spLocks noGrp="1"/>
          </p:cNvSpPr>
          <p:nvPr>
            <p:ph type="body" sz="quarter" idx="21"/>
          </p:nvPr>
        </p:nvSpPr>
        <p:spPr>
          <a:xfrm>
            <a:off x="495299" y="1060285"/>
            <a:ext cx="3776308"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pic>
        <p:nvPicPr>
          <p:cNvPr id="3" name="Picture 2">
            <a:extLst>
              <a:ext uri="{FF2B5EF4-FFF2-40B4-BE49-F238E27FC236}">
                <a16:creationId xmlns:a16="http://schemas.microsoft.com/office/drawing/2014/main" id="{45184AB3-D1E7-628C-4E51-1B2BC39C20B2}"/>
              </a:ext>
            </a:extLst>
          </p:cNvPr>
          <p:cNvPicPr>
            <a:picLocks noChangeAspect="1"/>
          </p:cNvPicPr>
          <p:nvPr userDrawn="1"/>
        </p:nvPicPr>
        <p:blipFill>
          <a:blip r:embed="rId2">
            <a:extLst>
              <a:ext uri="{28A0092B-C50C-407E-A947-70E740481C1C}">
                <a14:useLocalDpi xmlns:a14="http://schemas.microsoft.com/office/drawing/2010/main" val="0"/>
              </a:ext>
            </a:extLst>
          </a:blip>
          <a:srcRect b="50148"/>
          <a:stretch>
            <a:fillRect/>
          </a:stretch>
        </p:blipFill>
        <p:spPr>
          <a:xfrm>
            <a:off x="4271607" y="1269269"/>
            <a:ext cx="7593846" cy="5125735"/>
          </a:xfrm>
          <a:prstGeom prst="rect">
            <a:avLst/>
          </a:prstGeom>
        </p:spPr>
      </p:pic>
      <p:sp>
        <p:nvSpPr>
          <p:cNvPr id="4" name="Picture Placeholder 4">
            <a:extLst>
              <a:ext uri="{FF2B5EF4-FFF2-40B4-BE49-F238E27FC236}">
                <a16:creationId xmlns:a16="http://schemas.microsoft.com/office/drawing/2014/main" id="{A6C58267-E833-65C6-FD48-7DBE4D8C74F0}"/>
              </a:ext>
            </a:extLst>
          </p:cNvPr>
          <p:cNvSpPr>
            <a:spLocks noGrp="1"/>
          </p:cNvSpPr>
          <p:nvPr>
            <p:ph type="pic" sz="quarter" idx="10"/>
          </p:nvPr>
        </p:nvSpPr>
        <p:spPr>
          <a:xfrm>
            <a:off x="4843028" y="1457525"/>
            <a:ext cx="6409349" cy="4327169"/>
          </a:xfrm>
          <a:solidFill>
            <a:schemeClr val="bg2"/>
          </a:solidFill>
        </p:spPr>
        <p:txBody>
          <a:bodyPr/>
          <a:lstStyle/>
          <a:p>
            <a:endParaRPr lang="en-US"/>
          </a:p>
        </p:txBody>
      </p:sp>
    </p:spTree>
    <p:extLst>
      <p:ext uri="{BB962C8B-B14F-4D97-AF65-F5344CB8AC3E}">
        <p14:creationId xmlns:p14="http://schemas.microsoft.com/office/powerpoint/2010/main" val="17207400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a:t>
            </a:r>
            <a:r>
              <a:rPr lang="en-US" sz="800" dirty="0" err="1">
                <a:solidFill>
                  <a:schemeClr val="tx2">
                    <a:lumMod val="50000"/>
                    <a:lumOff val="50000"/>
                  </a:schemeClr>
                </a:solidFill>
              </a:rPr>
              <a:t>Kinetix</a:t>
            </a:r>
            <a:r>
              <a:rPr lang="en-US" sz="800" dirty="0">
                <a:solidFill>
                  <a:schemeClr val="tx2">
                    <a:lumMod val="50000"/>
                    <a:lumOff val="50000"/>
                  </a:schemeClr>
                </a:solidFill>
              </a:rPr>
              <a:t> Health Group 2026</a:t>
            </a:r>
          </a:p>
        </p:txBody>
      </p:sp>
    </p:spTree>
    <p:extLst>
      <p:ext uri="{BB962C8B-B14F-4D97-AF65-F5344CB8AC3E}">
        <p14:creationId xmlns:p14="http://schemas.microsoft.com/office/powerpoint/2010/main" val="4157901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7BF7-0152-6CA2-9B9F-26413A1DE7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FC4722-0F1C-CB89-4108-1A53CF28FB87}"/>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4" name="Footer Placeholder 3">
            <a:extLst>
              <a:ext uri="{FF2B5EF4-FFF2-40B4-BE49-F238E27FC236}">
                <a16:creationId xmlns:a16="http://schemas.microsoft.com/office/drawing/2014/main" id="{25A1E6DA-4E09-A613-B711-AB0A9169EC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CAC7DD-458A-92EB-81D8-901ACEE3B033}"/>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839790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98F906-B6F2-0B1D-0E3A-7A92BF1BDAB7}"/>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3" name="Footer Placeholder 2">
            <a:extLst>
              <a:ext uri="{FF2B5EF4-FFF2-40B4-BE49-F238E27FC236}">
                <a16:creationId xmlns:a16="http://schemas.microsoft.com/office/drawing/2014/main" id="{015F22A8-D221-AF17-6175-C7E22BB9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C5CE01-7A69-412A-9E34-54DF1709A426}"/>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3432234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984A-91DE-7052-51AB-56CD7612C6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E5C1B6-CB4A-F17F-1D32-6BA349E360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21A28D-A29C-94B5-6045-7FBF8849CA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947E47-78A5-8CFA-10DF-9B2853662A3C}"/>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6" name="Footer Placeholder 5">
            <a:extLst>
              <a:ext uri="{FF2B5EF4-FFF2-40B4-BE49-F238E27FC236}">
                <a16:creationId xmlns:a16="http://schemas.microsoft.com/office/drawing/2014/main" id="{113A61AF-CCA6-0D76-8832-D66D87BD7A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449F35-67E7-67C8-30D5-6828C1FBFE92}"/>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3958733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19DC4-D2E9-D28F-9EFB-B7F2BE4B6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832BD6-C8A4-1833-EB30-372CAF6AF7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E13565-4153-2AA7-31E4-74C3F11BAE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FE05C2-B739-2EC1-8822-96DA414FB7C2}"/>
              </a:ext>
            </a:extLst>
          </p:cNvPr>
          <p:cNvSpPr>
            <a:spLocks noGrp="1"/>
          </p:cNvSpPr>
          <p:nvPr>
            <p:ph type="dt" sz="half" idx="10"/>
          </p:nvPr>
        </p:nvSpPr>
        <p:spPr/>
        <p:txBody>
          <a:bodyPr/>
          <a:lstStyle/>
          <a:p>
            <a:fld id="{5597A635-84B6-9547-880D-2012E9C62E3B}" type="datetimeFigureOut">
              <a:rPr lang="en-US" smtClean="0"/>
              <a:t>7/24/26</a:t>
            </a:fld>
            <a:endParaRPr lang="en-US"/>
          </a:p>
        </p:txBody>
      </p:sp>
      <p:sp>
        <p:nvSpPr>
          <p:cNvPr id="6" name="Footer Placeholder 5">
            <a:extLst>
              <a:ext uri="{FF2B5EF4-FFF2-40B4-BE49-F238E27FC236}">
                <a16:creationId xmlns:a16="http://schemas.microsoft.com/office/drawing/2014/main" id="{F8B35990-FE3D-272F-4A5B-800EBE7D9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DA2706-4820-E185-77B1-EDE0A04C299F}"/>
              </a:ext>
            </a:extLst>
          </p:cNvPr>
          <p:cNvSpPr>
            <a:spLocks noGrp="1"/>
          </p:cNvSpPr>
          <p:nvPr>
            <p:ph type="sldNum" sz="quarter" idx="12"/>
          </p:nvPr>
        </p:nvSpPr>
        <p:spPr/>
        <p:txBody>
          <a:bodyPr/>
          <a:lstStyle/>
          <a:p>
            <a:fld id="{BA0C9DB4-76DF-0A47-85A1-0B809DFDD52C}" type="slidenum">
              <a:rPr lang="en-US" smtClean="0"/>
              <a:t>‹#›</a:t>
            </a:fld>
            <a:endParaRPr lang="en-US"/>
          </a:p>
        </p:txBody>
      </p:sp>
    </p:spTree>
    <p:extLst>
      <p:ext uri="{BB962C8B-B14F-4D97-AF65-F5344CB8AC3E}">
        <p14:creationId xmlns:p14="http://schemas.microsoft.com/office/powerpoint/2010/main" val="71189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theme" Target="../theme/theme2.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A8F3D7-AA40-F139-AD99-4EAF65AA66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D6E5CC-F0F9-122D-5F07-33B6948129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48DD4-2E20-B60F-9D84-95CE3501BD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97A635-84B6-9547-880D-2012E9C62E3B}" type="datetimeFigureOut">
              <a:rPr lang="en-US" smtClean="0"/>
              <a:t>7/24/26</a:t>
            </a:fld>
            <a:endParaRPr lang="en-US"/>
          </a:p>
        </p:txBody>
      </p:sp>
      <p:sp>
        <p:nvSpPr>
          <p:cNvPr id="5" name="Footer Placeholder 4">
            <a:extLst>
              <a:ext uri="{FF2B5EF4-FFF2-40B4-BE49-F238E27FC236}">
                <a16:creationId xmlns:a16="http://schemas.microsoft.com/office/drawing/2014/main" id="{190A4757-C3D8-BE3A-3D40-A06BCB36B3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06C296B-4BBE-9A5D-8AC3-E8D1461A17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0C9DB4-76DF-0A47-85A1-0B809DFDD52C}" type="slidenum">
              <a:rPr lang="en-US" smtClean="0"/>
              <a:t>‹#›</a:t>
            </a:fld>
            <a:endParaRPr lang="en-US"/>
          </a:p>
        </p:txBody>
      </p:sp>
    </p:spTree>
    <p:extLst>
      <p:ext uri="{BB962C8B-B14F-4D97-AF65-F5344CB8AC3E}">
        <p14:creationId xmlns:p14="http://schemas.microsoft.com/office/powerpoint/2010/main" val="3602852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507873-0C5A-7246-1B36-8F9FE8913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462EFF-D3C5-7141-A484-9AF3E90B94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0BAFD5-664F-2982-B177-A1B32D1177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BFE3F-5304-4CDD-81D4-218DD7A65A91}" type="datetimeFigureOut">
              <a:rPr lang="en-US" smtClean="0"/>
              <a:t>7/24/26</a:t>
            </a:fld>
            <a:endParaRPr lang="en-US"/>
          </a:p>
        </p:txBody>
      </p:sp>
      <p:sp>
        <p:nvSpPr>
          <p:cNvPr id="5" name="Footer Placeholder 4">
            <a:extLst>
              <a:ext uri="{FF2B5EF4-FFF2-40B4-BE49-F238E27FC236}">
                <a16:creationId xmlns:a16="http://schemas.microsoft.com/office/drawing/2014/main" id="{12140132-8943-695A-DB7F-297B08437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5DF978-C1C3-A810-C25C-0F8530868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30238-F220-49D2-B996-A46338B78A93}" type="slidenum">
              <a:rPr lang="en-US" smtClean="0"/>
              <a:t>‹#›</a:t>
            </a:fld>
            <a:endParaRPr lang="en-US"/>
          </a:p>
        </p:txBody>
      </p:sp>
    </p:spTree>
    <p:extLst>
      <p:ext uri="{BB962C8B-B14F-4D97-AF65-F5344CB8AC3E}">
        <p14:creationId xmlns:p14="http://schemas.microsoft.com/office/powerpoint/2010/main" val="824436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9.xml"/><Relationship Id="rId5" Type="http://schemas.openxmlformats.org/officeDocument/2006/relationships/image" Target="../media/image11.jp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73C6-D393-7ED7-E99F-79785988545E}"/>
              </a:ext>
            </a:extLst>
          </p:cNvPr>
          <p:cNvSpPr>
            <a:spLocks noGrp="1"/>
          </p:cNvSpPr>
          <p:nvPr>
            <p:ph type="title"/>
          </p:nvPr>
        </p:nvSpPr>
        <p:spPr>
          <a:xfrm>
            <a:off x="465090" y="1495746"/>
            <a:ext cx="6275952" cy="2664845"/>
          </a:xfrm>
        </p:spPr>
        <p:txBody>
          <a:bodyPr>
            <a:normAutofit/>
          </a:bodyPr>
          <a:lstStyle/>
          <a:p>
            <a:pPr lvl="0">
              <a:lnSpc>
                <a:spcPts val="4120"/>
              </a:lnSpc>
              <a:spcBef>
                <a:spcPts val="100"/>
              </a:spcBef>
              <a:spcAft>
                <a:spcPts val="100"/>
              </a:spcAft>
              <a:defRPr/>
            </a:pPr>
            <a:r>
              <a:rPr lang="en-US" dirty="0">
                <a:solidFill>
                  <a:schemeClr val="accent3"/>
                </a:solidFill>
                <a:latin typeface="Aptos Display" panose="02110004020202020204"/>
                <a:cs typeface="Arial" panose="020B0604020202020204" pitchFamily="34" charset="0"/>
              </a:rPr>
              <a:t>Turning Scientific </a:t>
            </a:r>
            <a:br>
              <a:rPr lang="en-US" dirty="0">
                <a:solidFill>
                  <a:schemeClr val="accent3"/>
                </a:solidFill>
                <a:latin typeface="Aptos Display" panose="02110004020202020204"/>
                <a:cs typeface="Arial" panose="020B0604020202020204" pitchFamily="34" charset="0"/>
              </a:rPr>
            </a:br>
            <a:r>
              <a:rPr lang="en-US" dirty="0">
                <a:solidFill>
                  <a:schemeClr val="accent3"/>
                </a:solidFill>
                <a:latin typeface="Aptos Display" panose="02110004020202020204"/>
                <a:cs typeface="Arial" panose="020B0604020202020204" pitchFamily="34" charset="0"/>
              </a:rPr>
              <a:t>Content into Measurable </a:t>
            </a:r>
            <a:br>
              <a:rPr lang="en-US" dirty="0">
                <a:solidFill>
                  <a:schemeClr val="accent3"/>
                </a:solidFill>
                <a:latin typeface="Aptos Display" panose="02110004020202020204"/>
                <a:cs typeface="Arial" panose="020B0604020202020204" pitchFamily="34" charset="0"/>
              </a:rPr>
            </a:br>
            <a:r>
              <a:rPr lang="en-US" b="1" dirty="0">
                <a:solidFill>
                  <a:schemeClr val="accent3"/>
                </a:solidFill>
                <a:latin typeface="Aptos Display" panose="02110004020202020204"/>
                <a:cs typeface="Arial" panose="020B0604020202020204" pitchFamily="34" charset="0"/>
              </a:rPr>
              <a:t>HCP Engagement</a:t>
            </a:r>
            <a:br>
              <a:rPr lang="en-US" b="1" dirty="0">
                <a:solidFill>
                  <a:schemeClr val="accent3"/>
                </a:solidFill>
                <a:latin typeface="Aptos Display" panose="02110004020202020204"/>
                <a:cs typeface="Arial" panose="020B0604020202020204" pitchFamily="34" charset="0"/>
              </a:rPr>
            </a:br>
            <a:endParaRPr lang="en-US" dirty="0">
              <a:solidFill>
                <a:schemeClr val="accent3"/>
              </a:solidFill>
            </a:endParaRPr>
          </a:p>
        </p:txBody>
      </p:sp>
      <p:sp>
        <p:nvSpPr>
          <p:cNvPr id="3" name="TextBox 2">
            <a:extLst>
              <a:ext uri="{FF2B5EF4-FFF2-40B4-BE49-F238E27FC236}">
                <a16:creationId xmlns:a16="http://schemas.microsoft.com/office/drawing/2014/main" id="{98136FE2-0D6B-27EC-FFC4-E1705FD13094}"/>
              </a:ext>
            </a:extLst>
          </p:cNvPr>
          <p:cNvSpPr txBox="1"/>
          <p:nvPr/>
        </p:nvSpPr>
        <p:spPr>
          <a:xfrm>
            <a:off x="407634" y="6145281"/>
            <a:ext cx="5448351" cy="290913"/>
          </a:xfrm>
          <a:prstGeom prst="rect">
            <a:avLst/>
          </a:prstGeom>
          <a:noFill/>
        </p:spPr>
        <p:txBody>
          <a:bodyPr wrap="none" rtlCol="0">
            <a:spAutoFit/>
          </a:bodyPr>
          <a:lstStyle/>
          <a:p>
            <a:pPr marL="0" marR="0" lvl="0" indent="0" algn="l" defTabSz="914400" rtl="0" eaLnBrk="1" fontAlgn="auto" latinLnBrk="0" hangingPunct="1">
              <a:lnSpc>
                <a:spcPts val="1380"/>
              </a:lnSpc>
              <a:spcBef>
                <a:spcPts val="0"/>
              </a:spcBef>
              <a:spcAft>
                <a:spcPts val="0"/>
              </a:spcAft>
              <a:buClrTx/>
              <a:buSzTx/>
              <a:buFontTx/>
              <a:buNone/>
              <a:tabLst/>
              <a:defRPr/>
            </a:pPr>
            <a:r>
              <a:rPr kumimoji="0" lang="en-US" sz="1800" b="1" i="0" u="none" strike="noStrike" kern="1200" cap="none" spc="0" normalizeH="0" baseline="0" noProof="0" dirty="0" err="1">
                <a:ln>
                  <a:noFill/>
                </a:ln>
                <a:solidFill>
                  <a:schemeClr val="accent3"/>
                </a:solidFill>
                <a:effectLst/>
                <a:uLnTx/>
                <a:uFillTx/>
                <a:latin typeface="Aptos"/>
                <a:ea typeface="+mn-ea"/>
                <a:cs typeface="+mn-cs"/>
              </a:rPr>
              <a:t>MedComms</a:t>
            </a:r>
            <a:r>
              <a:rPr kumimoji="0" lang="en-US" sz="1800" b="1" i="0" u="none" strike="noStrike" kern="1200" cap="none" spc="0" normalizeH="0" baseline="0" noProof="0" dirty="0">
                <a:ln>
                  <a:noFill/>
                </a:ln>
                <a:solidFill>
                  <a:schemeClr val="accent3"/>
                </a:solidFill>
                <a:effectLst/>
                <a:uLnTx/>
                <a:uFillTx/>
                <a:latin typeface="Aptos"/>
                <a:ea typeface="+mn-ea"/>
                <a:cs typeface="+mn-cs"/>
              </a:rPr>
              <a:t> for Pharma. From Evidence to Impact.</a:t>
            </a:r>
          </a:p>
        </p:txBody>
      </p:sp>
      <p:pic>
        <p:nvPicPr>
          <p:cNvPr id="8" name="Graphic 7">
            <a:extLst>
              <a:ext uri="{FF2B5EF4-FFF2-40B4-BE49-F238E27FC236}">
                <a16:creationId xmlns:a16="http://schemas.microsoft.com/office/drawing/2014/main" id="{C1ACFF67-103F-65AE-5878-1A237A24E0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612349"/>
            <a:ext cx="5526851" cy="1378123"/>
          </a:xfrm>
          <a:prstGeom prst="rect">
            <a:avLst/>
          </a:prstGeom>
        </p:spPr>
      </p:pic>
      <p:sp>
        <p:nvSpPr>
          <p:cNvPr id="9" name="TextBox 8">
            <a:extLst>
              <a:ext uri="{FF2B5EF4-FFF2-40B4-BE49-F238E27FC236}">
                <a16:creationId xmlns:a16="http://schemas.microsoft.com/office/drawing/2014/main" id="{FD0A0DF2-4E4E-292A-841D-69C95E90FF8E}"/>
              </a:ext>
            </a:extLst>
          </p:cNvPr>
          <p:cNvSpPr txBox="1"/>
          <p:nvPr/>
        </p:nvSpPr>
        <p:spPr>
          <a:xfrm>
            <a:off x="407634" y="3503644"/>
            <a:ext cx="5236474" cy="571888"/>
          </a:xfrm>
          <a:prstGeom prst="rect">
            <a:avLst/>
          </a:prstGeom>
          <a:noFill/>
        </p:spPr>
        <p:txBody>
          <a:bodyPr wrap="square" rtlCol="0" anchor="ctr">
            <a:spAutoFit/>
          </a:bodyPr>
          <a:lstStyle/>
          <a:p>
            <a:pPr>
              <a:lnSpc>
                <a:spcPts val="4120"/>
              </a:lnSpc>
              <a:spcBef>
                <a:spcPts val="100"/>
              </a:spcBef>
              <a:spcAft>
                <a:spcPts val="100"/>
              </a:spcAft>
            </a:pPr>
            <a:r>
              <a:rPr lang="en-US" sz="2400" dirty="0">
                <a:solidFill>
                  <a:schemeClr val="bg1"/>
                </a:solidFill>
                <a:latin typeface="+mj-lt"/>
                <a:cs typeface="Arial" panose="020B0604020202020204" pitchFamily="34" charset="0"/>
              </a:rPr>
              <a:t>Three-option Roadmap</a:t>
            </a:r>
            <a:endParaRPr lang="en-US" sz="2400" b="1"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959505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B29A4-A860-6FE0-0798-49DD45C5DED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A04AF43-7FC5-81A5-A511-0EF058D465BA}"/>
              </a:ext>
            </a:extLst>
          </p:cNvPr>
          <p:cNvPicPr>
            <a:picLocks noChangeAspect="1"/>
          </p:cNvPicPr>
          <p:nvPr/>
        </p:nvPicPr>
        <p:blipFill>
          <a:blip r:embed="rId3"/>
          <a:srcRect t="10567" b="10567"/>
          <a:stretch/>
        </p:blipFill>
        <p:spPr>
          <a:xfrm>
            <a:off x="6570212" y="0"/>
            <a:ext cx="5621788" cy="6879831"/>
          </a:xfrm>
          <a:prstGeom prst="rect">
            <a:avLst/>
          </a:prstGeom>
        </p:spPr>
      </p:pic>
      <p:sp>
        <p:nvSpPr>
          <p:cNvPr id="2" name="TextBox 1">
            <a:extLst>
              <a:ext uri="{FF2B5EF4-FFF2-40B4-BE49-F238E27FC236}">
                <a16:creationId xmlns:a16="http://schemas.microsoft.com/office/drawing/2014/main" id="{619C654E-EFE0-2E1B-DB5E-D1FC0D3B2D72}"/>
              </a:ext>
            </a:extLst>
          </p:cNvPr>
          <p:cNvSpPr txBox="1"/>
          <p:nvPr/>
        </p:nvSpPr>
        <p:spPr>
          <a:xfrm>
            <a:off x="416427" y="456497"/>
            <a:ext cx="5954393" cy="628698"/>
          </a:xfrm>
          <a:prstGeom prst="rect">
            <a:avLst/>
          </a:prstGeom>
          <a:noFill/>
        </p:spPr>
        <p:txBody>
          <a:bodyPr wrap="square" rtlCol="0" anchor="ctr">
            <a:spAutoFit/>
          </a:bodyPr>
          <a:lstStyle/>
          <a:p>
            <a:pPr>
              <a:lnSpc>
                <a:spcPts val="4120"/>
              </a:lnSpc>
              <a:spcBef>
                <a:spcPts val="100"/>
              </a:spcBef>
              <a:spcAft>
                <a:spcPts val="100"/>
              </a:spcAft>
            </a:pPr>
            <a:r>
              <a:rPr lang="en-US" sz="4000" spc="-150" dirty="0">
                <a:solidFill>
                  <a:srgbClr val="162C11"/>
                </a:solidFill>
                <a:latin typeface="+mj-lt"/>
                <a:cs typeface="Arial" panose="020B0604020202020204" pitchFamily="34" charset="0"/>
              </a:rPr>
              <a:t>Desired Future State</a:t>
            </a:r>
          </a:p>
        </p:txBody>
      </p:sp>
      <p:sp>
        <p:nvSpPr>
          <p:cNvPr id="6" name="TextBox 5">
            <a:extLst>
              <a:ext uri="{FF2B5EF4-FFF2-40B4-BE49-F238E27FC236}">
                <a16:creationId xmlns:a16="http://schemas.microsoft.com/office/drawing/2014/main" id="{AD8AD6BD-8FAF-009D-199D-45550C96B7AB}"/>
              </a:ext>
            </a:extLst>
          </p:cNvPr>
          <p:cNvSpPr txBox="1"/>
          <p:nvPr/>
        </p:nvSpPr>
        <p:spPr>
          <a:xfrm>
            <a:off x="434655" y="1534389"/>
            <a:ext cx="5062378" cy="4339650"/>
          </a:xfrm>
          <a:prstGeom prst="rect">
            <a:avLst/>
          </a:prstGeom>
          <a:noFill/>
        </p:spPr>
        <p:txBody>
          <a:bodyPr wrap="square" rtlCol="0">
            <a:spAutoFit/>
          </a:bodyPr>
          <a:lstStyle/>
          <a:p>
            <a:pPr lvl="0">
              <a:spcAft>
                <a:spcPts val="600"/>
              </a:spcAft>
              <a:defRPr/>
            </a:pPr>
            <a:r>
              <a:rPr lang="en-US" sz="1400" dirty="0">
                <a:solidFill>
                  <a:srgbClr val="162C11"/>
                </a:solidFill>
              </a:rPr>
              <a:t>Puma has invested in valuable scientific content and digital resources, including a growing alisertib evidence base and established neratinib SIUU content, and the opportunity is to increase their visibility, reach, and educational impact by connecting HCPs to the right information through the channels relevant to their practice.</a:t>
            </a:r>
          </a:p>
          <a:p>
            <a:pPr lvl="0">
              <a:spcAft>
                <a:spcPts val="600"/>
              </a:spcAft>
              <a:defRPr/>
            </a:pPr>
            <a:r>
              <a:rPr lang="en-US" sz="1400" dirty="0">
                <a:solidFill>
                  <a:srgbClr val="162C11"/>
                </a:solidFill>
              </a:rPr>
              <a:t>As ALISCA-Breast1 and ALISCA-Lung1 data readouts approach, Medical Affairs and Medical Information need a clear, evidence-based strategy for amplifying existing and future scientific content, prioritizing digital investments, and measuring meaningful HCP engagement.</a:t>
            </a:r>
          </a:p>
          <a:p>
            <a:pPr lvl="0">
              <a:spcAft>
                <a:spcPts val="600"/>
              </a:spcAft>
              <a:defRPr/>
            </a:pPr>
            <a:r>
              <a:rPr lang="en-US" sz="1400" dirty="0">
                <a:solidFill>
                  <a:srgbClr val="162C11"/>
                </a:solidFill>
              </a:rPr>
              <a:t>In the future state, Puma consistently turns scientific content into measurable HCP engagement. Breast and thoracic oncologists engage with emerging alisertib data, while community oncologists more readily identify high-risk patients who may benefit from neratinib in NCCN-recognized settings. Priority publications create sustained value beyond congresses and repositories, and Medical Affairs pursue the channels and initiatives that drive the greatest educational impact.</a:t>
            </a:r>
          </a:p>
        </p:txBody>
      </p:sp>
      <p:pic>
        <p:nvPicPr>
          <p:cNvPr id="3" name="Graphic 2">
            <a:extLst>
              <a:ext uri="{FF2B5EF4-FFF2-40B4-BE49-F238E27FC236}">
                <a16:creationId xmlns:a16="http://schemas.microsoft.com/office/drawing/2014/main" id="{00FABDBA-4089-F940-51AD-786738663B6E}"/>
              </a:ext>
            </a:extLst>
          </p:cNvPr>
          <p:cNvPicPr>
            <a:picLocks noChangeAspect="1"/>
          </p:cNvPicPr>
          <p:nvPr/>
        </p:nvPicPr>
        <p:blipFill>
          <a:blip>
            <a:extLst>
              <a:ext uri="{96DAC541-7B7A-43D3-8B79-37D633B846F1}">
                <asvg:svgBlip xmlns:asvg="http://schemas.microsoft.com/office/drawing/2016/SVG/main" r:embed="rId4"/>
              </a:ext>
            </a:extLst>
          </a:blip>
          <a:srcRect l="5420" t="32631" r="4858" b="27773"/>
          <a:stretch>
            <a:fillRect/>
          </a:stretch>
        </p:blipFill>
        <p:spPr>
          <a:xfrm>
            <a:off x="2106106" y="900454"/>
            <a:ext cx="2412275" cy="369482"/>
          </a:xfrm>
          <a:prstGeom prst="rect">
            <a:avLst/>
          </a:prstGeom>
        </p:spPr>
      </p:pic>
      <p:pic>
        <p:nvPicPr>
          <p:cNvPr id="12" name="Picture Placeholder 11">
            <a:extLst>
              <a:ext uri="{FF2B5EF4-FFF2-40B4-BE49-F238E27FC236}">
                <a16:creationId xmlns:a16="http://schemas.microsoft.com/office/drawing/2014/main" id="{806B4E81-168F-21B3-26ED-DE4CF193F5B7}"/>
              </a:ext>
            </a:extLst>
          </p:cNvPr>
          <p:cNvPicPr>
            <a:picLocks noGrp="1" noChangeAspect="1"/>
          </p:cNvPicPr>
          <p:nvPr>
            <p:ph type="pic" sz="quarter" idx="12"/>
          </p:nvPr>
        </p:nvPicPr>
        <p:blipFill>
          <a:blip r:embed="rId5"/>
          <a:srcRect l="17956" r="17956"/>
          <a:stretch/>
        </p:blipFill>
        <p:spPr>
          <a:prstGeom prst="rect">
            <a:avLst/>
          </a:prstGeom>
          <a:solidFill>
            <a:srgbClr val="E8E8E8"/>
          </a:solidFill>
        </p:spPr>
      </p:pic>
    </p:spTree>
    <p:extLst>
      <p:ext uri="{BB962C8B-B14F-4D97-AF65-F5344CB8AC3E}">
        <p14:creationId xmlns:p14="http://schemas.microsoft.com/office/powerpoint/2010/main" val="1281732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4F5E0"/>
        </a:solidFill>
        <a:effectLst/>
      </p:bgPr>
    </p:bg>
    <p:spTree>
      <p:nvGrpSpPr>
        <p:cNvPr id="1" name="">
          <a:extLst>
            <a:ext uri="{FF2B5EF4-FFF2-40B4-BE49-F238E27FC236}">
              <a16:creationId xmlns:a16="http://schemas.microsoft.com/office/drawing/2014/main" id="{A37B4E94-1023-1EE6-2926-88173FF011C5}"/>
            </a:ext>
          </a:extLst>
        </p:cNvPr>
        <p:cNvGrpSpPr/>
        <p:nvPr/>
      </p:nvGrpSpPr>
      <p:grpSpPr>
        <a:xfrm>
          <a:off x="0" y="0"/>
          <a:ext cx="0" cy="0"/>
          <a:chOff x="0" y="0"/>
          <a:chExt cx="0" cy="0"/>
        </a:xfrm>
      </p:grpSpPr>
      <p:sp>
        <p:nvSpPr>
          <p:cNvPr id="41" name="Rounded Rectangle 40">
            <a:extLst>
              <a:ext uri="{FF2B5EF4-FFF2-40B4-BE49-F238E27FC236}">
                <a16:creationId xmlns:a16="http://schemas.microsoft.com/office/drawing/2014/main" id="{22370A8E-DE24-5D0E-AE1E-5EC2C57FEDC1}"/>
              </a:ext>
            </a:extLst>
          </p:cNvPr>
          <p:cNvSpPr/>
          <p:nvPr/>
        </p:nvSpPr>
        <p:spPr>
          <a:xfrm>
            <a:off x="8122584" y="701041"/>
            <a:ext cx="3587151" cy="5922058"/>
          </a:xfrm>
          <a:prstGeom prst="roundRect">
            <a:avLst>
              <a:gd name="adj" fmla="val 24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spcAft>
                <a:spcPts val="300"/>
              </a:spcAft>
            </a:pPr>
            <a:endParaRPr lang="en-US" sz="1400" b="1" dirty="0">
              <a:solidFill>
                <a:schemeClr val="accent6"/>
              </a:solidFill>
              <a:cs typeface="Arial" panose="020B0604020202020204" pitchFamily="34" charset="0"/>
            </a:endParaRPr>
          </a:p>
        </p:txBody>
      </p:sp>
      <p:sp>
        <p:nvSpPr>
          <p:cNvPr id="3" name="Rounded Rectangle 2">
            <a:extLst>
              <a:ext uri="{FF2B5EF4-FFF2-40B4-BE49-F238E27FC236}">
                <a16:creationId xmlns:a16="http://schemas.microsoft.com/office/drawing/2014/main" id="{91676083-01EE-1F8A-1EAD-54AF8A57B480}"/>
              </a:ext>
            </a:extLst>
          </p:cNvPr>
          <p:cNvSpPr/>
          <p:nvPr/>
        </p:nvSpPr>
        <p:spPr>
          <a:xfrm>
            <a:off x="474785" y="701041"/>
            <a:ext cx="3587151" cy="5922058"/>
          </a:xfrm>
          <a:prstGeom prst="roundRect">
            <a:avLst>
              <a:gd name="adj" fmla="val 24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spcAft>
                <a:spcPts val="300"/>
              </a:spcAft>
            </a:pPr>
            <a:endParaRPr lang="en-US" sz="900" dirty="0"/>
          </a:p>
        </p:txBody>
      </p:sp>
      <p:grpSp>
        <p:nvGrpSpPr>
          <p:cNvPr id="13" name="Group 12">
            <a:extLst>
              <a:ext uri="{FF2B5EF4-FFF2-40B4-BE49-F238E27FC236}">
                <a16:creationId xmlns:a16="http://schemas.microsoft.com/office/drawing/2014/main" id="{A64ECC8E-3535-9227-C674-62788313A153}"/>
              </a:ext>
            </a:extLst>
          </p:cNvPr>
          <p:cNvGrpSpPr/>
          <p:nvPr/>
        </p:nvGrpSpPr>
        <p:grpSpPr>
          <a:xfrm>
            <a:off x="474785" y="6461246"/>
            <a:ext cx="3582374" cy="261610"/>
            <a:chOff x="474785" y="6331559"/>
            <a:chExt cx="3582374" cy="301426"/>
          </a:xfrm>
        </p:grpSpPr>
        <p:sp>
          <p:nvSpPr>
            <p:cNvPr id="11" name="Round Same Side Corner Rectangle 10">
              <a:extLst>
                <a:ext uri="{FF2B5EF4-FFF2-40B4-BE49-F238E27FC236}">
                  <a16:creationId xmlns:a16="http://schemas.microsoft.com/office/drawing/2014/main" id="{24C65A99-0ACA-5A94-B00B-82FCD2444838}"/>
                </a:ext>
              </a:extLst>
            </p:cNvPr>
            <p:cNvSpPr/>
            <p:nvPr/>
          </p:nvSpPr>
          <p:spPr>
            <a:xfrm rot="10800000">
              <a:off x="474785" y="6356837"/>
              <a:ext cx="3582374" cy="266260"/>
            </a:xfrm>
            <a:prstGeom prst="round2SameRect">
              <a:avLst/>
            </a:prstGeom>
            <a:solidFill>
              <a:srgbClr val="162C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spcAft>
                  <a:spcPts val="300"/>
                </a:spcAft>
              </a:pPr>
              <a:endParaRPr lang="en-US" sz="1050" b="1" dirty="0">
                <a:solidFill>
                  <a:schemeClr val="bg1"/>
                </a:solidFill>
              </a:endParaRPr>
            </a:p>
          </p:txBody>
        </p:sp>
        <p:sp>
          <p:nvSpPr>
            <p:cNvPr id="10" name="TextBox 9">
              <a:extLst>
                <a:ext uri="{FF2B5EF4-FFF2-40B4-BE49-F238E27FC236}">
                  <a16:creationId xmlns:a16="http://schemas.microsoft.com/office/drawing/2014/main" id="{8DB50B64-004B-536C-C07B-5E47D2FD6AE5}"/>
                </a:ext>
              </a:extLst>
            </p:cNvPr>
            <p:cNvSpPr txBox="1"/>
            <p:nvPr/>
          </p:nvSpPr>
          <p:spPr>
            <a:xfrm>
              <a:off x="3256409" y="6331559"/>
              <a:ext cx="791198" cy="301426"/>
            </a:xfrm>
            <a:prstGeom prst="rect">
              <a:avLst/>
            </a:prstGeom>
            <a:noFill/>
          </p:spPr>
          <p:txBody>
            <a:bodyPr wrap="square" anchor="ctr">
              <a:spAutoFit/>
            </a:bodyPr>
            <a:lstStyle/>
            <a:p>
              <a:pPr algn="r">
                <a:spcAft>
                  <a:spcPts val="300"/>
                </a:spcAft>
              </a:pPr>
              <a:r>
                <a:rPr lang="en-US" sz="1100" b="1" dirty="0">
                  <a:solidFill>
                    <a:schemeClr val="bg1"/>
                  </a:solidFill>
                </a:rPr>
                <a:t>USD 61K</a:t>
              </a:r>
            </a:p>
          </p:txBody>
        </p:sp>
        <p:sp>
          <p:nvSpPr>
            <p:cNvPr id="12" name="TextBox 11">
              <a:extLst>
                <a:ext uri="{FF2B5EF4-FFF2-40B4-BE49-F238E27FC236}">
                  <a16:creationId xmlns:a16="http://schemas.microsoft.com/office/drawing/2014/main" id="{EDE2CFF0-C3E3-2D7B-C265-71E2F7088666}"/>
                </a:ext>
              </a:extLst>
            </p:cNvPr>
            <p:cNvSpPr txBox="1"/>
            <p:nvPr/>
          </p:nvSpPr>
          <p:spPr>
            <a:xfrm>
              <a:off x="522000" y="6358155"/>
              <a:ext cx="2054146" cy="248234"/>
            </a:xfrm>
            <a:prstGeom prst="rect">
              <a:avLst/>
            </a:prstGeom>
            <a:noFill/>
          </p:spPr>
          <p:txBody>
            <a:bodyPr wrap="square" anchor="ctr">
              <a:spAutoFit/>
            </a:bodyPr>
            <a:lstStyle/>
            <a:p>
              <a:pPr>
                <a:spcAft>
                  <a:spcPts val="300"/>
                </a:spcAft>
              </a:pPr>
              <a:r>
                <a:rPr lang="en-US" sz="800" b="1" dirty="0">
                  <a:solidFill>
                    <a:srgbClr val="E4F5E0"/>
                  </a:solidFill>
                </a:rPr>
                <a:t>Start date </a:t>
              </a:r>
              <a:r>
                <a:rPr lang="en-US" sz="800" dirty="0">
                  <a:solidFill>
                    <a:schemeClr val="bg1"/>
                  </a:solidFill>
                </a:rPr>
                <a:t>August 1 2026 </a:t>
              </a:r>
            </a:p>
          </p:txBody>
        </p:sp>
      </p:grpSp>
      <p:sp>
        <p:nvSpPr>
          <p:cNvPr id="4" name="Rounded Rectangle 3">
            <a:extLst>
              <a:ext uri="{FF2B5EF4-FFF2-40B4-BE49-F238E27FC236}">
                <a16:creationId xmlns:a16="http://schemas.microsoft.com/office/drawing/2014/main" id="{01635DAB-802C-34F3-67D7-253F9F643E96}"/>
              </a:ext>
            </a:extLst>
          </p:cNvPr>
          <p:cNvSpPr/>
          <p:nvPr/>
        </p:nvSpPr>
        <p:spPr>
          <a:xfrm>
            <a:off x="4302424" y="701041"/>
            <a:ext cx="3587151" cy="5922058"/>
          </a:xfrm>
          <a:prstGeom prst="roundRect">
            <a:avLst>
              <a:gd name="adj" fmla="val 24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spcAft>
                <a:spcPts val="300"/>
              </a:spcAft>
            </a:pPr>
            <a:endParaRPr lang="en-US" sz="1400" b="1" dirty="0">
              <a:solidFill>
                <a:schemeClr val="accent6"/>
              </a:solidFill>
              <a:cs typeface="Arial" panose="020B0604020202020204" pitchFamily="34" charset="0"/>
            </a:endParaRPr>
          </a:p>
        </p:txBody>
      </p:sp>
      <p:grpSp>
        <p:nvGrpSpPr>
          <p:cNvPr id="14" name="Group 13">
            <a:extLst>
              <a:ext uri="{FF2B5EF4-FFF2-40B4-BE49-F238E27FC236}">
                <a16:creationId xmlns:a16="http://schemas.microsoft.com/office/drawing/2014/main" id="{7C2BFF26-AA85-49C7-8363-FC8B403092B8}"/>
              </a:ext>
            </a:extLst>
          </p:cNvPr>
          <p:cNvGrpSpPr/>
          <p:nvPr/>
        </p:nvGrpSpPr>
        <p:grpSpPr>
          <a:xfrm>
            <a:off x="4308231" y="6461246"/>
            <a:ext cx="3582374" cy="261610"/>
            <a:chOff x="474785" y="6331559"/>
            <a:chExt cx="3582374" cy="301426"/>
          </a:xfrm>
        </p:grpSpPr>
        <p:sp>
          <p:nvSpPr>
            <p:cNvPr id="15" name="Round Same Side Corner Rectangle 14">
              <a:extLst>
                <a:ext uri="{FF2B5EF4-FFF2-40B4-BE49-F238E27FC236}">
                  <a16:creationId xmlns:a16="http://schemas.microsoft.com/office/drawing/2014/main" id="{62C6F1F6-D96E-6DED-6431-6892769079F1}"/>
                </a:ext>
              </a:extLst>
            </p:cNvPr>
            <p:cNvSpPr/>
            <p:nvPr/>
          </p:nvSpPr>
          <p:spPr>
            <a:xfrm rot="10800000">
              <a:off x="474785" y="6356837"/>
              <a:ext cx="3582374" cy="266260"/>
            </a:xfrm>
            <a:prstGeom prst="round2SameRect">
              <a:avLst/>
            </a:prstGeom>
            <a:solidFill>
              <a:srgbClr val="162C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spcAft>
                  <a:spcPts val="300"/>
                </a:spcAft>
              </a:pPr>
              <a:endParaRPr lang="en-US" sz="1050" b="1" dirty="0">
                <a:solidFill>
                  <a:schemeClr val="bg1"/>
                </a:solidFill>
              </a:endParaRPr>
            </a:p>
          </p:txBody>
        </p:sp>
        <p:sp>
          <p:nvSpPr>
            <p:cNvPr id="16" name="TextBox 15">
              <a:extLst>
                <a:ext uri="{FF2B5EF4-FFF2-40B4-BE49-F238E27FC236}">
                  <a16:creationId xmlns:a16="http://schemas.microsoft.com/office/drawing/2014/main" id="{CF893AFA-FDE0-09E1-610D-B3B38C10DDA8}"/>
                </a:ext>
              </a:extLst>
            </p:cNvPr>
            <p:cNvSpPr txBox="1"/>
            <p:nvPr/>
          </p:nvSpPr>
          <p:spPr>
            <a:xfrm>
              <a:off x="3256409" y="6331559"/>
              <a:ext cx="791198" cy="301426"/>
            </a:xfrm>
            <a:prstGeom prst="rect">
              <a:avLst/>
            </a:prstGeom>
            <a:noFill/>
          </p:spPr>
          <p:txBody>
            <a:bodyPr wrap="square" anchor="ctr">
              <a:spAutoFit/>
            </a:bodyPr>
            <a:lstStyle/>
            <a:p>
              <a:pPr algn="r">
                <a:spcAft>
                  <a:spcPts val="300"/>
                </a:spcAft>
              </a:pPr>
              <a:r>
                <a:rPr lang="en-US" sz="1100" b="1" dirty="0">
                  <a:solidFill>
                    <a:schemeClr val="bg1"/>
                  </a:solidFill>
                </a:rPr>
                <a:t>USD 97K</a:t>
              </a:r>
            </a:p>
          </p:txBody>
        </p:sp>
        <p:sp>
          <p:nvSpPr>
            <p:cNvPr id="17" name="TextBox 16">
              <a:extLst>
                <a:ext uri="{FF2B5EF4-FFF2-40B4-BE49-F238E27FC236}">
                  <a16:creationId xmlns:a16="http://schemas.microsoft.com/office/drawing/2014/main" id="{5606810C-911E-1CEF-8890-A6F618486ABF}"/>
                </a:ext>
              </a:extLst>
            </p:cNvPr>
            <p:cNvSpPr txBox="1"/>
            <p:nvPr/>
          </p:nvSpPr>
          <p:spPr>
            <a:xfrm>
              <a:off x="522000" y="6358155"/>
              <a:ext cx="2054146" cy="248234"/>
            </a:xfrm>
            <a:prstGeom prst="rect">
              <a:avLst/>
            </a:prstGeom>
            <a:noFill/>
          </p:spPr>
          <p:txBody>
            <a:bodyPr wrap="square" anchor="ctr">
              <a:spAutoFit/>
            </a:bodyPr>
            <a:lstStyle/>
            <a:p>
              <a:pPr>
                <a:spcAft>
                  <a:spcPts val="300"/>
                </a:spcAft>
              </a:pPr>
              <a:r>
                <a:rPr lang="en-US" sz="800" b="1" dirty="0">
                  <a:solidFill>
                    <a:srgbClr val="E4F5E0"/>
                  </a:solidFill>
                </a:rPr>
                <a:t>Start date </a:t>
              </a:r>
              <a:r>
                <a:rPr lang="en-US" sz="800" dirty="0">
                  <a:solidFill>
                    <a:schemeClr val="bg1"/>
                  </a:solidFill>
                </a:rPr>
                <a:t>August 1 2026 </a:t>
              </a:r>
            </a:p>
          </p:txBody>
        </p:sp>
      </p:grpSp>
      <p:grpSp>
        <p:nvGrpSpPr>
          <p:cNvPr id="18" name="Group 17">
            <a:extLst>
              <a:ext uri="{FF2B5EF4-FFF2-40B4-BE49-F238E27FC236}">
                <a16:creationId xmlns:a16="http://schemas.microsoft.com/office/drawing/2014/main" id="{1A3DB9D7-4AD6-5DD3-AB48-DA460403143E}"/>
              </a:ext>
            </a:extLst>
          </p:cNvPr>
          <p:cNvGrpSpPr/>
          <p:nvPr/>
        </p:nvGrpSpPr>
        <p:grpSpPr>
          <a:xfrm>
            <a:off x="8130063" y="6461245"/>
            <a:ext cx="3582374" cy="261610"/>
            <a:chOff x="474785" y="6331558"/>
            <a:chExt cx="3582374" cy="301426"/>
          </a:xfrm>
        </p:grpSpPr>
        <p:sp>
          <p:nvSpPr>
            <p:cNvPr id="19" name="Round Same Side Corner Rectangle 18">
              <a:extLst>
                <a:ext uri="{FF2B5EF4-FFF2-40B4-BE49-F238E27FC236}">
                  <a16:creationId xmlns:a16="http://schemas.microsoft.com/office/drawing/2014/main" id="{3317A74F-8E38-81E0-6B2E-6F0617040D38}"/>
                </a:ext>
              </a:extLst>
            </p:cNvPr>
            <p:cNvSpPr/>
            <p:nvPr/>
          </p:nvSpPr>
          <p:spPr>
            <a:xfrm rot="10800000">
              <a:off x="474785" y="6356837"/>
              <a:ext cx="3582374" cy="266260"/>
            </a:xfrm>
            <a:prstGeom prst="round2SameRect">
              <a:avLst/>
            </a:prstGeom>
            <a:solidFill>
              <a:srgbClr val="162C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spcAft>
                  <a:spcPts val="300"/>
                </a:spcAft>
              </a:pPr>
              <a:endParaRPr lang="en-US" sz="1050" b="1" dirty="0">
                <a:solidFill>
                  <a:schemeClr val="bg1"/>
                </a:solidFill>
              </a:endParaRPr>
            </a:p>
          </p:txBody>
        </p:sp>
        <p:sp>
          <p:nvSpPr>
            <p:cNvPr id="20" name="TextBox 19">
              <a:extLst>
                <a:ext uri="{FF2B5EF4-FFF2-40B4-BE49-F238E27FC236}">
                  <a16:creationId xmlns:a16="http://schemas.microsoft.com/office/drawing/2014/main" id="{D830B95D-527F-BC70-844F-E0070ACEB5AB}"/>
                </a:ext>
              </a:extLst>
            </p:cNvPr>
            <p:cNvSpPr txBox="1"/>
            <p:nvPr/>
          </p:nvSpPr>
          <p:spPr>
            <a:xfrm>
              <a:off x="2825158" y="6331558"/>
              <a:ext cx="1222449" cy="301426"/>
            </a:xfrm>
            <a:prstGeom prst="rect">
              <a:avLst/>
            </a:prstGeom>
            <a:noFill/>
          </p:spPr>
          <p:txBody>
            <a:bodyPr wrap="square" anchor="ctr">
              <a:spAutoFit/>
            </a:bodyPr>
            <a:lstStyle/>
            <a:p>
              <a:pPr algn="r">
                <a:spcAft>
                  <a:spcPts val="300"/>
                </a:spcAft>
              </a:pPr>
              <a:r>
                <a:rPr lang="en-US" sz="1100" b="1" dirty="0">
                  <a:solidFill>
                    <a:schemeClr val="bg1"/>
                  </a:solidFill>
                </a:rPr>
                <a:t>USD 176K</a:t>
              </a:r>
            </a:p>
          </p:txBody>
        </p:sp>
        <p:sp>
          <p:nvSpPr>
            <p:cNvPr id="21" name="TextBox 20">
              <a:extLst>
                <a:ext uri="{FF2B5EF4-FFF2-40B4-BE49-F238E27FC236}">
                  <a16:creationId xmlns:a16="http://schemas.microsoft.com/office/drawing/2014/main" id="{A91BFB10-8A8B-E35D-6E3C-541903578923}"/>
                </a:ext>
              </a:extLst>
            </p:cNvPr>
            <p:cNvSpPr txBox="1"/>
            <p:nvPr/>
          </p:nvSpPr>
          <p:spPr>
            <a:xfrm>
              <a:off x="522000" y="6358155"/>
              <a:ext cx="2054146" cy="248234"/>
            </a:xfrm>
            <a:prstGeom prst="rect">
              <a:avLst/>
            </a:prstGeom>
            <a:noFill/>
          </p:spPr>
          <p:txBody>
            <a:bodyPr wrap="square" anchor="ctr">
              <a:spAutoFit/>
            </a:bodyPr>
            <a:lstStyle/>
            <a:p>
              <a:pPr>
                <a:spcAft>
                  <a:spcPts val="300"/>
                </a:spcAft>
              </a:pPr>
              <a:r>
                <a:rPr lang="en-US" sz="800" b="1" dirty="0">
                  <a:solidFill>
                    <a:srgbClr val="E4F5E0"/>
                  </a:solidFill>
                </a:rPr>
                <a:t>Start date </a:t>
              </a:r>
              <a:r>
                <a:rPr lang="en-US" sz="800" dirty="0">
                  <a:solidFill>
                    <a:schemeClr val="bg1"/>
                  </a:solidFill>
                </a:rPr>
                <a:t>August 1 2026 </a:t>
              </a:r>
            </a:p>
          </p:txBody>
        </p:sp>
      </p:grpSp>
      <p:sp>
        <p:nvSpPr>
          <p:cNvPr id="6" name="Title 2">
            <a:extLst>
              <a:ext uri="{FF2B5EF4-FFF2-40B4-BE49-F238E27FC236}">
                <a16:creationId xmlns:a16="http://schemas.microsoft.com/office/drawing/2014/main" id="{AEA4F149-7C80-5A1D-BFE0-014E5CE4C9FC}"/>
              </a:ext>
            </a:extLst>
          </p:cNvPr>
          <p:cNvSpPr>
            <a:spLocks noGrp="1"/>
          </p:cNvSpPr>
          <p:nvPr>
            <p:ph type="title"/>
          </p:nvPr>
        </p:nvSpPr>
        <p:spPr>
          <a:xfrm>
            <a:off x="410680" y="234902"/>
            <a:ext cx="11370637" cy="591401"/>
          </a:xfrm>
        </p:spPr>
        <p:txBody>
          <a:bodyPr anchor="t">
            <a:noAutofit/>
          </a:bodyPr>
          <a:lstStyle/>
          <a:p>
            <a:r>
              <a:rPr lang="en-US" sz="2800" dirty="0">
                <a:latin typeface="Aptos Display" panose="02110004020202020204"/>
                <a:cs typeface="Arial" panose="020B0604020202020204" pitchFamily="34" charset="0"/>
              </a:rPr>
              <a:t>Turning Scientific Content into Measurable </a:t>
            </a:r>
            <a:r>
              <a:rPr lang="en-US" sz="2800" b="1" dirty="0">
                <a:latin typeface="Aptos Display" panose="02110004020202020204"/>
                <a:cs typeface="Arial" panose="020B0604020202020204" pitchFamily="34" charset="0"/>
              </a:rPr>
              <a:t>HCP Engagement</a:t>
            </a:r>
            <a:endParaRPr lang="en-US" sz="2800" dirty="0"/>
          </a:p>
        </p:txBody>
      </p:sp>
      <p:sp>
        <p:nvSpPr>
          <p:cNvPr id="7" name="Rounded Rectangle 6">
            <a:extLst>
              <a:ext uri="{FF2B5EF4-FFF2-40B4-BE49-F238E27FC236}">
                <a16:creationId xmlns:a16="http://schemas.microsoft.com/office/drawing/2014/main" id="{D0F3765E-3568-3155-E152-E4D716384678}"/>
              </a:ext>
            </a:extLst>
          </p:cNvPr>
          <p:cNvSpPr/>
          <p:nvPr/>
        </p:nvSpPr>
        <p:spPr>
          <a:xfrm>
            <a:off x="504119" y="1859898"/>
            <a:ext cx="3244865" cy="5619517"/>
          </a:xfrm>
          <a:prstGeom prst="roundRect">
            <a:avLst>
              <a:gd name="adj" fmla="val 2451"/>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spcAft>
                <a:spcPts val="100"/>
              </a:spcAft>
              <a:buClr>
                <a:srgbClr val="74CE73"/>
              </a:buClr>
            </a:pPr>
            <a:r>
              <a:rPr lang="en-US" sz="900" b="1" dirty="0">
                <a:solidFill>
                  <a:schemeClr val="tx1"/>
                </a:solidFill>
                <a:cs typeface="Arial" panose="020B0604020202020204" pitchFamily="34" charset="0"/>
              </a:rPr>
              <a:t>Strategic audit</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Assess Puma’s scientific engagement ecosystem</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Review Scientific Resources, Neratinib Resource Center, alisertib publications, and digital channels</a:t>
            </a:r>
          </a:p>
          <a:p>
            <a:pPr marL="171450" indent="-171450">
              <a:spcAft>
                <a:spcPts val="100"/>
              </a:spcAft>
              <a:buClr>
                <a:srgbClr val="74CE73"/>
              </a:buClr>
              <a:buFont typeface="Arial" panose="020B0604020202020204" pitchFamily="34" charset="0"/>
              <a:buChar char="•"/>
            </a:pPr>
            <a:r>
              <a:rPr lang="en-US" sz="700" dirty="0">
                <a:solidFill>
                  <a:schemeClr val="tx1"/>
                </a:solidFill>
                <a:cs typeface="Arial" panose="020B0604020202020204" pitchFamily="34" charset="0"/>
              </a:rPr>
              <a:t>Identify opportunities to expand reach, discoverability, and educational impact</a:t>
            </a:r>
          </a:p>
          <a:p>
            <a:pPr>
              <a:spcBef>
                <a:spcPts val="200"/>
              </a:spcBef>
              <a:spcAft>
                <a:spcPts val="100"/>
              </a:spcAft>
              <a:buClr>
                <a:srgbClr val="74CE73"/>
              </a:buClr>
            </a:pPr>
            <a:r>
              <a:rPr lang="en-US" sz="900" b="1" dirty="0">
                <a:solidFill>
                  <a:schemeClr val="tx1"/>
                </a:solidFill>
                <a:cs typeface="Arial" panose="020B0604020202020204" pitchFamily="34" charset="0"/>
              </a:rPr>
              <a:t>Audience Diagnosis &amp; Channel Prioritization</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Define priority HCP audiences and engagement behaviors</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Evaluate owned, earned, and third-party channel opportunities</a:t>
            </a:r>
          </a:p>
          <a:p>
            <a:pPr marL="171450" indent="-171450">
              <a:spcAft>
                <a:spcPts val="100"/>
              </a:spcAft>
              <a:buClr>
                <a:srgbClr val="74CE73"/>
              </a:buClr>
              <a:buFont typeface="Arial" panose="020B0604020202020204" pitchFamily="34" charset="0"/>
              <a:buChar char="•"/>
            </a:pPr>
            <a:r>
              <a:rPr lang="en-US" sz="700" dirty="0">
                <a:solidFill>
                  <a:schemeClr val="tx1"/>
                </a:solidFill>
                <a:cs typeface="Arial" panose="020B0604020202020204" pitchFamily="34" charset="0"/>
              </a:rPr>
              <a:t>Prioritize the highest-impact engagement opportunities</a:t>
            </a:r>
          </a:p>
          <a:p>
            <a:pPr>
              <a:spcBef>
                <a:spcPts val="200"/>
              </a:spcBef>
              <a:spcAft>
                <a:spcPts val="100"/>
              </a:spcAft>
              <a:buClr>
                <a:srgbClr val="74CE73"/>
              </a:buClr>
            </a:pPr>
            <a:r>
              <a:rPr lang="en-US" sz="900" b="1" dirty="0">
                <a:solidFill>
                  <a:schemeClr val="tx1"/>
                </a:solidFill>
                <a:cs typeface="Arial" panose="020B0604020202020204" pitchFamily="34" charset="0"/>
              </a:rPr>
              <a:t>Strategic Engagement Roadmap</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Prioritize initiatives by impact and feasibility</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Recommend where to invest, pilot, and optimize</a:t>
            </a:r>
          </a:p>
          <a:p>
            <a:pPr marL="171450" indent="-171450">
              <a:spcAft>
                <a:spcPts val="100"/>
              </a:spcAft>
              <a:buClr>
                <a:srgbClr val="74CE73"/>
              </a:buClr>
              <a:buFont typeface="Arial" panose="020B0604020202020204" pitchFamily="34" charset="0"/>
              <a:buChar char="•"/>
            </a:pPr>
            <a:r>
              <a:rPr lang="en-US" sz="700" dirty="0">
                <a:solidFill>
                  <a:schemeClr val="tx1"/>
                </a:solidFill>
                <a:cs typeface="Arial" panose="020B0604020202020204" pitchFamily="34" charset="0"/>
              </a:rPr>
              <a:t>Deliver a phased 12–24 month implementation roadmap</a:t>
            </a:r>
          </a:p>
          <a:p>
            <a:pPr>
              <a:spcBef>
                <a:spcPts val="200"/>
              </a:spcBef>
              <a:spcAft>
                <a:spcPts val="100"/>
              </a:spcAft>
              <a:buClr>
                <a:srgbClr val="74CE73"/>
              </a:buClr>
            </a:pPr>
            <a:r>
              <a:rPr lang="en-US" sz="900" b="1" dirty="0">
                <a:solidFill>
                  <a:schemeClr val="tx1"/>
                </a:solidFill>
                <a:cs typeface="Arial" panose="020B0604020202020204" pitchFamily="34" charset="0"/>
              </a:rPr>
              <a:t>Measurement Framework</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Define meaningful measures of scientific engagement</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Establish practical KPIs and success metrics</a:t>
            </a:r>
          </a:p>
          <a:p>
            <a:pPr marL="171450" indent="-171450">
              <a:spcAft>
                <a:spcPts val="100"/>
              </a:spcAft>
              <a:buClr>
                <a:srgbClr val="74CE73"/>
              </a:buClr>
              <a:buFont typeface="Arial" panose="020B0604020202020204" pitchFamily="34" charset="0"/>
              <a:buChar char="•"/>
            </a:pPr>
            <a:r>
              <a:rPr lang="en-US" sz="700" dirty="0">
                <a:solidFill>
                  <a:schemeClr val="tx1"/>
                </a:solidFill>
                <a:cs typeface="Arial" panose="020B0604020202020204" pitchFamily="34" charset="0"/>
              </a:rPr>
              <a:t>Align measurement across Medical Affairs and Medical Information</a:t>
            </a:r>
          </a:p>
          <a:p>
            <a:pPr>
              <a:spcBef>
                <a:spcPts val="200"/>
              </a:spcBef>
              <a:spcAft>
                <a:spcPts val="100"/>
              </a:spcAft>
              <a:buClr>
                <a:srgbClr val="74CE73"/>
              </a:buClr>
            </a:pPr>
            <a:r>
              <a:rPr lang="en-US" sz="900" b="1" dirty="0">
                <a:solidFill>
                  <a:schemeClr val="tx1"/>
                </a:solidFill>
                <a:cs typeface="Arial" panose="020B0604020202020204" pitchFamily="34" charset="0"/>
              </a:rPr>
              <a:t>Outcomes</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Clear audience and channel priorities</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Evidence-based scientific engagement strategy</a:t>
            </a:r>
          </a:p>
          <a:p>
            <a:pPr marL="171450" indent="-171450">
              <a:buClr>
                <a:srgbClr val="74CE73"/>
              </a:buClr>
              <a:buFont typeface="Arial" panose="020B0604020202020204" pitchFamily="34" charset="0"/>
              <a:buChar char="•"/>
            </a:pPr>
            <a:r>
              <a:rPr lang="en-US" sz="700" dirty="0">
                <a:solidFill>
                  <a:schemeClr val="tx1"/>
                </a:solidFill>
                <a:cs typeface="Arial" panose="020B0604020202020204" pitchFamily="34" charset="0"/>
              </a:rPr>
              <a:t>Confident future investment decisions</a:t>
            </a:r>
          </a:p>
          <a:p>
            <a:pPr marL="171450" indent="-171450">
              <a:spcAft>
                <a:spcPts val="100"/>
              </a:spcAft>
              <a:buClr>
                <a:srgbClr val="74CE73"/>
              </a:buClr>
              <a:buFont typeface="Arial" panose="020B0604020202020204" pitchFamily="34" charset="0"/>
              <a:buChar char="•"/>
            </a:pPr>
            <a:r>
              <a:rPr lang="en-US" sz="700" dirty="0">
                <a:solidFill>
                  <a:schemeClr val="tx1"/>
                </a:solidFill>
                <a:cs typeface="Arial" panose="020B0604020202020204" pitchFamily="34" charset="0"/>
              </a:rPr>
              <a:t>Practical roadmap to maximize scientific content impact</a:t>
            </a:r>
          </a:p>
          <a:p>
            <a:pPr algn="ctr">
              <a:buClr>
                <a:srgbClr val="74CE73"/>
              </a:buClr>
            </a:pPr>
            <a:endParaRPr lang="en-US" sz="700" dirty="0">
              <a:solidFill>
                <a:schemeClr val="tx1"/>
              </a:solidFill>
            </a:endParaRPr>
          </a:p>
        </p:txBody>
      </p:sp>
      <p:sp>
        <p:nvSpPr>
          <p:cNvPr id="23" name="TextBox 22">
            <a:extLst>
              <a:ext uri="{FF2B5EF4-FFF2-40B4-BE49-F238E27FC236}">
                <a16:creationId xmlns:a16="http://schemas.microsoft.com/office/drawing/2014/main" id="{ACEC9E69-B2E0-9210-DC31-DFDF450E72DF}"/>
              </a:ext>
            </a:extLst>
          </p:cNvPr>
          <p:cNvSpPr txBox="1"/>
          <p:nvPr/>
        </p:nvSpPr>
        <p:spPr>
          <a:xfrm>
            <a:off x="522000" y="1224620"/>
            <a:ext cx="3369516" cy="553998"/>
          </a:xfrm>
          <a:prstGeom prst="rect">
            <a:avLst/>
          </a:prstGeom>
          <a:noFill/>
        </p:spPr>
        <p:txBody>
          <a:bodyPr wrap="square">
            <a:spAutoFit/>
          </a:bodyPr>
          <a:lstStyle/>
          <a:p>
            <a:pPr>
              <a:spcAft>
                <a:spcPts val="600"/>
              </a:spcAft>
            </a:pPr>
            <a:r>
              <a:rPr lang="en-US" sz="1000" b="1" dirty="0">
                <a:solidFill>
                  <a:srgbClr val="162C11"/>
                </a:solidFill>
                <a:cs typeface="Arial" panose="020B0604020202020204" pitchFamily="34" charset="0"/>
              </a:rPr>
              <a:t>Identify the highest-impact opportunities to expand HCP engagement and maximize the value of Puma’s existing scientific content</a:t>
            </a:r>
          </a:p>
        </p:txBody>
      </p:sp>
      <p:sp>
        <p:nvSpPr>
          <p:cNvPr id="26" name="Rounded Rectangle 25">
            <a:extLst>
              <a:ext uri="{FF2B5EF4-FFF2-40B4-BE49-F238E27FC236}">
                <a16:creationId xmlns:a16="http://schemas.microsoft.com/office/drawing/2014/main" id="{C25500A0-C275-233F-9418-8C7C4670EC10}"/>
              </a:ext>
            </a:extLst>
          </p:cNvPr>
          <p:cNvSpPr/>
          <p:nvPr/>
        </p:nvSpPr>
        <p:spPr>
          <a:xfrm>
            <a:off x="4317784" y="1859897"/>
            <a:ext cx="3587151" cy="5619517"/>
          </a:xfrm>
          <a:prstGeom prst="roundRect">
            <a:avLst>
              <a:gd name="adj" fmla="val 2451"/>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spcAft>
                <a:spcPts val="100"/>
              </a:spcAft>
              <a:buClr>
                <a:srgbClr val="74CE73"/>
              </a:buClr>
            </a:pPr>
            <a:r>
              <a:rPr lang="en-US" sz="900" b="1" dirty="0">
                <a:solidFill>
                  <a:srgbClr val="162C11"/>
                </a:solidFill>
                <a:cs typeface="Arial" panose="020B0604020202020204" pitchFamily="34" charset="0"/>
              </a:rPr>
              <a:t>Strategic audit</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Assess Puma’s scientific engagement ecosystem</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Review Scientific Resources, Neratinib Resource Center, alisertib publications, and digital channels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Identify opportunities to expand reach, discoverability, and </a:t>
            </a:r>
            <a:br>
              <a:rPr lang="en-US" sz="700" dirty="0">
                <a:solidFill>
                  <a:srgbClr val="162C11"/>
                </a:solidFill>
                <a:cs typeface="Arial" panose="020B0604020202020204" pitchFamily="34" charset="0"/>
              </a:rPr>
            </a:br>
            <a:r>
              <a:rPr lang="en-US" sz="700" dirty="0">
                <a:solidFill>
                  <a:srgbClr val="162C11"/>
                </a:solidFill>
                <a:cs typeface="Arial" panose="020B0604020202020204" pitchFamily="34" charset="0"/>
              </a:rPr>
              <a:t>educational impact</a:t>
            </a:r>
          </a:p>
          <a:p>
            <a:pPr>
              <a:spcBef>
                <a:spcPts val="200"/>
              </a:spcBef>
              <a:spcAft>
                <a:spcPts val="100"/>
              </a:spcAft>
              <a:buClr>
                <a:srgbClr val="74CE73"/>
              </a:buClr>
            </a:pPr>
            <a:r>
              <a:rPr lang="en-US" sz="900" b="1" dirty="0">
                <a:solidFill>
                  <a:srgbClr val="162C11"/>
                </a:solidFill>
                <a:cs typeface="Arial" panose="020B0604020202020204" pitchFamily="34" charset="0"/>
              </a:rPr>
              <a:t>Audience Diagnosis &amp; Channel Prioritization</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Define priority HCP audiences and engagement behaviors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Evaluate owned, earned, and third-party channel opportunities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Prioritize the highest-impact engagement opportunities</a:t>
            </a:r>
          </a:p>
          <a:p>
            <a:pPr>
              <a:spcBef>
                <a:spcPts val="200"/>
              </a:spcBef>
              <a:spcAft>
                <a:spcPts val="100"/>
              </a:spcAft>
              <a:buClr>
                <a:srgbClr val="74CE73"/>
              </a:buClr>
            </a:pPr>
            <a:r>
              <a:rPr lang="en-US" sz="900" b="1" dirty="0">
                <a:solidFill>
                  <a:srgbClr val="162C11"/>
                </a:solidFill>
                <a:cs typeface="Arial" panose="020B0604020202020204" pitchFamily="34" charset="0"/>
              </a:rPr>
              <a:t>Strategic Engagement Roadmap</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Prioritize initiatives by impact and feasibility</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Recommend where to invest, pilot, and optimize</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Deliver a phase 12–24 month implementation roadmap</a:t>
            </a:r>
          </a:p>
          <a:p>
            <a:pPr>
              <a:spcBef>
                <a:spcPts val="200"/>
              </a:spcBef>
              <a:spcAft>
                <a:spcPts val="100"/>
              </a:spcAft>
              <a:buClr>
                <a:srgbClr val="74CE73"/>
              </a:buClr>
            </a:pPr>
            <a:r>
              <a:rPr lang="en-US" sz="900" b="1" dirty="0">
                <a:solidFill>
                  <a:srgbClr val="162C11"/>
                </a:solidFill>
                <a:cs typeface="Arial" panose="020B0604020202020204" pitchFamily="34" charset="0"/>
              </a:rPr>
              <a:t>Measurement Framework</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Define meaningful measures of scientific engagement</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Establish practical KPIs and success metrics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Align measurement across Medical Affairs and Medical Information</a:t>
            </a:r>
          </a:p>
          <a:p>
            <a:pPr>
              <a:spcBef>
                <a:spcPts val="200"/>
              </a:spcBef>
              <a:spcAft>
                <a:spcPts val="100"/>
              </a:spcAft>
              <a:buClr>
                <a:srgbClr val="74CE73"/>
              </a:buClr>
            </a:pPr>
            <a:r>
              <a:rPr lang="en-US" sz="900" b="1" dirty="0">
                <a:solidFill>
                  <a:srgbClr val="162C11"/>
                </a:solidFill>
                <a:cs typeface="Arial" panose="020B0604020202020204" pitchFamily="34" charset="0"/>
              </a:rPr>
              <a:t>Scientific Visibility Campaign</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Launch one high-impact scientific visibility campaign</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Lead MLR cross-functional alignment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Develop content drivers that direct HCPs to priority proactive content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Activate one agreed channel</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Metric Readouts to socialize campaign impact</a:t>
            </a:r>
          </a:p>
          <a:p>
            <a:pPr>
              <a:spcBef>
                <a:spcPts val="200"/>
              </a:spcBef>
              <a:spcAft>
                <a:spcPts val="100"/>
              </a:spcAft>
              <a:buClr>
                <a:srgbClr val="74CE73"/>
              </a:buClr>
            </a:pPr>
            <a:r>
              <a:rPr lang="en-US" sz="900" b="1" dirty="0">
                <a:solidFill>
                  <a:srgbClr val="162C11"/>
                </a:solidFill>
                <a:cs typeface="Arial" panose="020B0604020202020204" pitchFamily="34" charset="0"/>
              </a:rPr>
              <a:t>Outcomes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Priority scientific content reaches more target HCPs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Campaign performance generates early evidence of engagement</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Puma learns which channels and messages are worth scaling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Real-world data strengthens future investment decisions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Strategic roadmap is informed by measurable campaign activity</a:t>
            </a:r>
          </a:p>
        </p:txBody>
      </p:sp>
      <p:sp>
        <p:nvSpPr>
          <p:cNvPr id="27" name="TextBox 26">
            <a:extLst>
              <a:ext uri="{FF2B5EF4-FFF2-40B4-BE49-F238E27FC236}">
                <a16:creationId xmlns:a16="http://schemas.microsoft.com/office/drawing/2014/main" id="{07E59491-F699-C34B-AD4B-622577C02985}"/>
              </a:ext>
            </a:extLst>
          </p:cNvPr>
          <p:cNvSpPr txBox="1"/>
          <p:nvPr/>
        </p:nvSpPr>
        <p:spPr>
          <a:xfrm>
            <a:off x="4346147" y="1224620"/>
            <a:ext cx="3369516" cy="553998"/>
          </a:xfrm>
          <a:prstGeom prst="rect">
            <a:avLst/>
          </a:prstGeom>
          <a:noFill/>
        </p:spPr>
        <p:txBody>
          <a:bodyPr wrap="square">
            <a:spAutoFit/>
          </a:bodyPr>
          <a:lstStyle/>
          <a:p>
            <a:pPr>
              <a:spcAft>
                <a:spcPts val="600"/>
              </a:spcAft>
            </a:pPr>
            <a:r>
              <a:rPr lang="en-US" sz="1000" b="1" dirty="0">
                <a:solidFill>
                  <a:srgbClr val="162C11"/>
                </a:solidFill>
                <a:cs typeface="Arial" panose="020B0604020202020204" pitchFamily="34" charset="0"/>
              </a:rPr>
              <a:t>Validate strategic priorities through a targeted campaign that drives HCP visibility and measurable engagement</a:t>
            </a:r>
          </a:p>
        </p:txBody>
      </p:sp>
      <p:sp>
        <p:nvSpPr>
          <p:cNvPr id="29" name="Rounded Rectangle 28">
            <a:extLst>
              <a:ext uri="{FF2B5EF4-FFF2-40B4-BE49-F238E27FC236}">
                <a16:creationId xmlns:a16="http://schemas.microsoft.com/office/drawing/2014/main" id="{A9C2C094-0DCF-9146-EDA7-D3A0D14CFC4D}"/>
              </a:ext>
            </a:extLst>
          </p:cNvPr>
          <p:cNvSpPr/>
          <p:nvPr/>
        </p:nvSpPr>
        <p:spPr>
          <a:xfrm>
            <a:off x="8150200" y="1859898"/>
            <a:ext cx="3481320" cy="5619517"/>
          </a:xfrm>
          <a:prstGeom prst="roundRect">
            <a:avLst>
              <a:gd name="adj" fmla="val 2451"/>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spcAft>
                <a:spcPts val="100"/>
              </a:spcAft>
              <a:buClr>
                <a:srgbClr val="74CE73"/>
              </a:buClr>
            </a:pPr>
            <a:r>
              <a:rPr lang="en-US" sz="900" b="1" dirty="0">
                <a:solidFill>
                  <a:srgbClr val="162C11"/>
                </a:solidFill>
                <a:cs typeface="Arial" panose="020B0604020202020204" pitchFamily="34" charset="0"/>
              </a:rPr>
              <a:t>Strategic audit</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Assess Puma’s scientific engagement ecosystem</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Review Scientific Resources, Neratinib Resource Center, alisertib publications, </a:t>
            </a:r>
            <a:br>
              <a:rPr lang="en-US" sz="700" dirty="0">
                <a:solidFill>
                  <a:srgbClr val="162C11"/>
                </a:solidFill>
                <a:cs typeface="Arial" panose="020B0604020202020204" pitchFamily="34" charset="0"/>
              </a:rPr>
            </a:br>
            <a:r>
              <a:rPr lang="en-US" sz="700" dirty="0">
                <a:solidFill>
                  <a:srgbClr val="162C11"/>
                </a:solidFill>
                <a:cs typeface="Arial" panose="020B0604020202020204" pitchFamily="34" charset="0"/>
              </a:rPr>
              <a:t>and digital channels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Identify opportunities to expand reach, discoverability, and educational impact</a:t>
            </a:r>
          </a:p>
          <a:p>
            <a:pPr>
              <a:spcBef>
                <a:spcPts val="200"/>
              </a:spcBef>
              <a:spcAft>
                <a:spcPts val="100"/>
              </a:spcAft>
              <a:buClr>
                <a:srgbClr val="74CE73"/>
              </a:buClr>
            </a:pPr>
            <a:r>
              <a:rPr lang="en-US" sz="900" b="1" dirty="0">
                <a:solidFill>
                  <a:srgbClr val="162C11"/>
                </a:solidFill>
                <a:cs typeface="Arial" panose="020B0604020202020204" pitchFamily="34" charset="0"/>
              </a:rPr>
              <a:t>Audience Diagnosis &amp; Channel Prioritization</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Define priority HCP audiences and engagement behaviors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Evaluate owned, earned, and third-party channel opportunities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Prioritize the highest-impact engagement opportunities</a:t>
            </a:r>
          </a:p>
          <a:p>
            <a:pPr>
              <a:spcBef>
                <a:spcPts val="200"/>
              </a:spcBef>
              <a:spcAft>
                <a:spcPts val="100"/>
              </a:spcAft>
              <a:buClr>
                <a:srgbClr val="74CE73"/>
              </a:buClr>
            </a:pPr>
            <a:r>
              <a:rPr lang="en-US" sz="900" b="1" dirty="0">
                <a:solidFill>
                  <a:srgbClr val="162C11"/>
                </a:solidFill>
                <a:cs typeface="Arial" panose="020B0604020202020204" pitchFamily="34" charset="0"/>
              </a:rPr>
              <a:t>Strategic Engagement Roadmap</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Prioritize initiatives by impact and feasibility</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Recommend where to invest, pilot, and optimize</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Deliver a phase 12–24 month implementation roadmap</a:t>
            </a:r>
          </a:p>
          <a:p>
            <a:pPr>
              <a:spcBef>
                <a:spcPts val="200"/>
              </a:spcBef>
              <a:spcAft>
                <a:spcPts val="100"/>
              </a:spcAft>
              <a:buClr>
                <a:srgbClr val="74CE73"/>
              </a:buClr>
            </a:pPr>
            <a:r>
              <a:rPr lang="en-US" sz="900" b="1" dirty="0">
                <a:solidFill>
                  <a:srgbClr val="162C11"/>
                </a:solidFill>
                <a:cs typeface="Arial" panose="020B0604020202020204" pitchFamily="34" charset="0"/>
              </a:rPr>
              <a:t>Measurement Framework</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Define meaningful measures of scientific engagement</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Establish practical KPIs and success metrics</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Align measurement across Medical Affairs and Medical Information</a:t>
            </a:r>
          </a:p>
          <a:p>
            <a:pPr>
              <a:spcBef>
                <a:spcPts val="200"/>
              </a:spcBef>
              <a:spcAft>
                <a:spcPts val="100"/>
              </a:spcAft>
              <a:buClr>
                <a:srgbClr val="74CE73"/>
              </a:buClr>
            </a:pPr>
            <a:r>
              <a:rPr lang="en-US" sz="900" b="1" dirty="0">
                <a:solidFill>
                  <a:srgbClr val="162C11"/>
                </a:solidFill>
                <a:cs typeface="Arial" panose="020B0604020202020204" pitchFamily="34" charset="0"/>
              </a:rPr>
              <a:t>Scientific Visibility Campaign</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Launch one high-impact scientific visibility campaign</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Develop MLR-ready content drivers that direct HCPs to priority proactive content</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Activate one agreed channel</a:t>
            </a:r>
          </a:p>
          <a:p>
            <a:pPr marL="171450" indent="-171450">
              <a:spcAft>
                <a:spcPts val="100"/>
              </a:spcAft>
              <a:buClr>
                <a:srgbClr val="74CE73"/>
              </a:buClr>
              <a:buFont typeface="Arial" panose="020B0604020202020204" pitchFamily="34" charset="0"/>
              <a:buChar char="•"/>
            </a:pPr>
            <a:r>
              <a:rPr lang="en-US" sz="700" dirty="0">
                <a:solidFill>
                  <a:srgbClr val="162C11"/>
                </a:solidFill>
                <a:cs typeface="Arial" panose="020B0604020202020204" pitchFamily="34" charset="0"/>
              </a:rPr>
              <a:t>Metric Readouts to socialize campaign impact</a:t>
            </a:r>
          </a:p>
          <a:p>
            <a:pPr>
              <a:spcBef>
                <a:spcPts val="200"/>
              </a:spcBef>
              <a:spcAft>
                <a:spcPts val="100"/>
              </a:spcAft>
              <a:buClr>
                <a:srgbClr val="74CE73"/>
              </a:buClr>
            </a:pPr>
            <a:r>
              <a:rPr lang="en-US" sz="900" b="1" dirty="0">
                <a:solidFill>
                  <a:srgbClr val="162C11"/>
                </a:solidFill>
                <a:cs typeface="Arial" panose="020B0604020202020204" pitchFamily="34" charset="0"/>
              </a:rPr>
              <a:t>Priority Publication Enhancement Suite</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Develop enhanced content for priority Phase II alisertib data readouts and key scientific milestones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Create modular scientific content for owned and third-party channels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Extend the reach and lifespan of priority alisertib publications</a:t>
            </a:r>
          </a:p>
          <a:p>
            <a:pPr>
              <a:spcBef>
                <a:spcPts val="200"/>
              </a:spcBef>
              <a:spcAft>
                <a:spcPts val="100"/>
              </a:spcAft>
              <a:buClr>
                <a:srgbClr val="74CE73"/>
              </a:buClr>
            </a:pPr>
            <a:r>
              <a:rPr lang="en-US" sz="900" b="1" dirty="0">
                <a:solidFill>
                  <a:srgbClr val="162C11"/>
                </a:solidFill>
                <a:cs typeface="Arial" panose="020B0604020202020204" pitchFamily="34" charset="0"/>
              </a:rPr>
              <a:t>Outcomes</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Existing and future alisertib scientific investments generate greater </a:t>
            </a:r>
            <a:br>
              <a:rPr lang="en-US" sz="700" dirty="0">
                <a:solidFill>
                  <a:srgbClr val="162C11"/>
                </a:solidFill>
                <a:cs typeface="Arial" panose="020B0604020202020204" pitchFamily="34" charset="0"/>
              </a:rPr>
            </a:br>
            <a:r>
              <a:rPr lang="en-US" sz="700" dirty="0">
                <a:solidFill>
                  <a:srgbClr val="162C11"/>
                </a:solidFill>
                <a:cs typeface="Arial" panose="020B0604020202020204" pitchFamily="34" charset="0"/>
              </a:rPr>
              <a:t>educational impact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HCPs more easily discover and engage with relevant scientific information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High-impact publications create sustained value beyond congresses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Medical Affairs continuously measures and optimizes scientific engagement </a:t>
            </a:r>
          </a:p>
          <a:p>
            <a:pPr marL="171450" indent="-171450">
              <a:buClr>
                <a:srgbClr val="74CE73"/>
              </a:buClr>
              <a:buFont typeface="Arial" panose="020B0604020202020204" pitchFamily="34" charset="0"/>
              <a:buChar char="•"/>
            </a:pPr>
            <a:r>
              <a:rPr lang="en-US" sz="700" dirty="0">
                <a:solidFill>
                  <a:srgbClr val="162C11"/>
                </a:solidFill>
                <a:cs typeface="Arial" panose="020B0604020202020204" pitchFamily="34" charset="0"/>
              </a:rPr>
              <a:t>Scalable capability supports future alisertib publications, pipeline milestones, and data readouts</a:t>
            </a:r>
          </a:p>
        </p:txBody>
      </p:sp>
      <p:sp>
        <p:nvSpPr>
          <p:cNvPr id="30" name="TextBox 29">
            <a:extLst>
              <a:ext uri="{FF2B5EF4-FFF2-40B4-BE49-F238E27FC236}">
                <a16:creationId xmlns:a16="http://schemas.microsoft.com/office/drawing/2014/main" id="{D3BE4FCA-B779-7C85-DADD-6F83FBB6C44E}"/>
              </a:ext>
            </a:extLst>
          </p:cNvPr>
          <p:cNvSpPr txBox="1"/>
          <p:nvPr/>
        </p:nvSpPr>
        <p:spPr>
          <a:xfrm>
            <a:off x="8166809" y="1224620"/>
            <a:ext cx="3481320" cy="553998"/>
          </a:xfrm>
          <a:prstGeom prst="rect">
            <a:avLst/>
          </a:prstGeom>
          <a:noFill/>
        </p:spPr>
        <p:txBody>
          <a:bodyPr wrap="square">
            <a:spAutoFit/>
          </a:bodyPr>
          <a:lstStyle/>
          <a:p>
            <a:pPr>
              <a:spcAft>
                <a:spcPts val="600"/>
              </a:spcAft>
            </a:pPr>
            <a:r>
              <a:rPr lang="en-US" sz="1000" b="1" dirty="0">
                <a:solidFill>
                  <a:srgbClr val="162C11"/>
                </a:solidFill>
                <a:cs typeface="Arial" panose="020B0604020202020204" pitchFamily="34" charset="0"/>
              </a:rPr>
              <a:t>Create a scalable capability that continually attracts, engages, and educates HCPs around Puma’s </a:t>
            </a:r>
            <a:br>
              <a:rPr lang="en-US" sz="1000" b="1" dirty="0">
                <a:solidFill>
                  <a:srgbClr val="162C11"/>
                </a:solidFill>
                <a:cs typeface="Arial" panose="020B0604020202020204" pitchFamily="34" charset="0"/>
              </a:rPr>
            </a:br>
            <a:r>
              <a:rPr lang="en-US" sz="1000" b="1" dirty="0">
                <a:solidFill>
                  <a:srgbClr val="162C11"/>
                </a:solidFill>
                <a:cs typeface="Arial" panose="020B0604020202020204" pitchFamily="34" charset="0"/>
              </a:rPr>
              <a:t>scientific content</a:t>
            </a:r>
          </a:p>
        </p:txBody>
      </p:sp>
      <p:sp>
        <p:nvSpPr>
          <p:cNvPr id="32" name="TextBox 31">
            <a:extLst>
              <a:ext uri="{FF2B5EF4-FFF2-40B4-BE49-F238E27FC236}">
                <a16:creationId xmlns:a16="http://schemas.microsoft.com/office/drawing/2014/main" id="{8A84AB4A-7FD9-8D2C-8468-C226F45BF5F3}"/>
              </a:ext>
            </a:extLst>
          </p:cNvPr>
          <p:cNvSpPr txBox="1"/>
          <p:nvPr/>
        </p:nvSpPr>
        <p:spPr>
          <a:xfrm>
            <a:off x="522000" y="762955"/>
            <a:ext cx="3226984" cy="307777"/>
          </a:xfrm>
          <a:prstGeom prst="rect">
            <a:avLst/>
          </a:prstGeom>
          <a:noFill/>
        </p:spPr>
        <p:txBody>
          <a:bodyPr wrap="square">
            <a:spAutoFit/>
          </a:bodyPr>
          <a:lstStyle/>
          <a:p>
            <a:pPr>
              <a:spcAft>
                <a:spcPts val="300"/>
              </a:spcAft>
            </a:pPr>
            <a:r>
              <a:rPr lang="en-US" sz="1400" b="1" dirty="0">
                <a:solidFill>
                  <a:schemeClr val="accent6"/>
                </a:solidFill>
                <a:cs typeface="Arial" panose="020B0604020202020204" pitchFamily="34" charset="0"/>
              </a:rPr>
              <a:t>Maximize Scientific Engagement</a:t>
            </a:r>
            <a:endParaRPr lang="en-US" sz="1400" dirty="0"/>
          </a:p>
        </p:txBody>
      </p:sp>
      <p:sp>
        <p:nvSpPr>
          <p:cNvPr id="33" name="TextBox 32">
            <a:extLst>
              <a:ext uri="{FF2B5EF4-FFF2-40B4-BE49-F238E27FC236}">
                <a16:creationId xmlns:a16="http://schemas.microsoft.com/office/drawing/2014/main" id="{9BBC81FC-1D8B-9AFB-AA09-35CFC469CD26}"/>
              </a:ext>
            </a:extLst>
          </p:cNvPr>
          <p:cNvSpPr txBox="1"/>
          <p:nvPr/>
        </p:nvSpPr>
        <p:spPr>
          <a:xfrm>
            <a:off x="4355446" y="762955"/>
            <a:ext cx="3390654" cy="523220"/>
          </a:xfrm>
          <a:prstGeom prst="rect">
            <a:avLst/>
          </a:prstGeom>
          <a:noFill/>
        </p:spPr>
        <p:txBody>
          <a:bodyPr wrap="square">
            <a:spAutoFit/>
          </a:bodyPr>
          <a:lstStyle/>
          <a:p>
            <a:pPr>
              <a:spcAft>
                <a:spcPts val="300"/>
              </a:spcAft>
            </a:pPr>
            <a:r>
              <a:rPr lang="en-US" sz="1400" b="1" dirty="0">
                <a:solidFill>
                  <a:schemeClr val="accent6"/>
                </a:solidFill>
                <a:cs typeface="Arial" panose="020B0604020202020204" pitchFamily="34" charset="0"/>
              </a:rPr>
              <a:t>Accelerate HCP Engagement &amp; </a:t>
            </a:r>
            <a:br>
              <a:rPr lang="en-US" sz="1400" b="1" dirty="0">
                <a:solidFill>
                  <a:schemeClr val="accent6"/>
                </a:solidFill>
                <a:cs typeface="Arial" panose="020B0604020202020204" pitchFamily="34" charset="0"/>
              </a:rPr>
            </a:br>
            <a:r>
              <a:rPr lang="en-US" sz="1400" b="1" dirty="0">
                <a:solidFill>
                  <a:schemeClr val="accent6"/>
                </a:solidFill>
                <a:cs typeface="Arial" panose="020B0604020202020204" pitchFamily="34" charset="0"/>
              </a:rPr>
              <a:t>Scientific Impact</a:t>
            </a:r>
          </a:p>
        </p:txBody>
      </p:sp>
      <p:sp>
        <p:nvSpPr>
          <p:cNvPr id="34" name="TextBox 33">
            <a:extLst>
              <a:ext uri="{FF2B5EF4-FFF2-40B4-BE49-F238E27FC236}">
                <a16:creationId xmlns:a16="http://schemas.microsoft.com/office/drawing/2014/main" id="{DD67D861-875A-2E79-71EC-A596DC702852}"/>
              </a:ext>
            </a:extLst>
          </p:cNvPr>
          <p:cNvSpPr txBox="1"/>
          <p:nvPr/>
        </p:nvSpPr>
        <p:spPr>
          <a:xfrm>
            <a:off x="8182640" y="762955"/>
            <a:ext cx="3390654" cy="523220"/>
          </a:xfrm>
          <a:prstGeom prst="rect">
            <a:avLst/>
          </a:prstGeom>
          <a:noFill/>
        </p:spPr>
        <p:txBody>
          <a:bodyPr wrap="square">
            <a:spAutoFit/>
          </a:bodyPr>
          <a:lstStyle/>
          <a:p>
            <a:pPr>
              <a:spcAft>
                <a:spcPts val="300"/>
              </a:spcAft>
            </a:pPr>
            <a:r>
              <a:rPr lang="en-US" sz="1400" b="1" dirty="0">
                <a:solidFill>
                  <a:schemeClr val="accent6"/>
                </a:solidFill>
                <a:cs typeface="Arial" panose="020B0604020202020204" pitchFamily="34" charset="0"/>
              </a:rPr>
              <a:t>Establish a High-Impact Scientific Engagement Ecosystem</a:t>
            </a:r>
          </a:p>
        </p:txBody>
      </p:sp>
      <p:cxnSp>
        <p:nvCxnSpPr>
          <p:cNvPr id="36" name="Straight Connector 35">
            <a:extLst>
              <a:ext uri="{FF2B5EF4-FFF2-40B4-BE49-F238E27FC236}">
                <a16:creationId xmlns:a16="http://schemas.microsoft.com/office/drawing/2014/main" id="{412C9721-1257-7FBF-4378-99C9CFC2A8CF}"/>
              </a:ext>
            </a:extLst>
          </p:cNvPr>
          <p:cNvCxnSpPr/>
          <p:nvPr/>
        </p:nvCxnSpPr>
        <p:spPr>
          <a:xfrm>
            <a:off x="619760" y="1859897"/>
            <a:ext cx="3292076" cy="0"/>
          </a:xfrm>
          <a:prstGeom prst="line">
            <a:avLst/>
          </a:prstGeom>
          <a:ln w="6350">
            <a:solidFill>
              <a:srgbClr val="74CE74"/>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332E0488-6637-6AFD-A703-7A366344145F}"/>
              </a:ext>
            </a:extLst>
          </p:cNvPr>
          <p:cNvCxnSpPr/>
          <p:nvPr/>
        </p:nvCxnSpPr>
        <p:spPr>
          <a:xfrm>
            <a:off x="4410301" y="1859897"/>
            <a:ext cx="3292076" cy="0"/>
          </a:xfrm>
          <a:prstGeom prst="line">
            <a:avLst/>
          </a:prstGeom>
          <a:ln w="6350">
            <a:solidFill>
              <a:srgbClr val="74CE74"/>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764B0FB-D97E-E630-DA29-81D61DDB4042}"/>
              </a:ext>
            </a:extLst>
          </p:cNvPr>
          <p:cNvCxnSpPr/>
          <p:nvPr/>
        </p:nvCxnSpPr>
        <p:spPr>
          <a:xfrm>
            <a:off x="8281218" y="1859897"/>
            <a:ext cx="3292076" cy="0"/>
          </a:xfrm>
          <a:prstGeom prst="line">
            <a:avLst/>
          </a:prstGeom>
          <a:ln w="6350">
            <a:solidFill>
              <a:srgbClr val="74CE7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1053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Kinetix">
      <a:dk1>
        <a:srgbClr val="172D12"/>
      </a:dk1>
      <a:lt1>
        <a:srgbClr val="FFFFFF"/>
      </a:lt1>
      <a:dk2>
        <a:srgbClr val="000000"/>
      </a:dk2>
      <a:lt2>
        <a:srgbClr val="E7E6E6"/>
      </a:lt2>
      <a:accent1>
        <a:srgbClr val="172D12"/>
      </a:accent1>
      <a:accent2>
        <a:srgbClr val="74CE74"/>
      </a:accent2>
      <a:accent3>
        <a:srgbClr val="E4F4DF"/>
      </a:accent3>
      <a:accent4>
        <a:srgbClr val="BBC4B6"/>
      </a:accent4>
      <a:accent5>
        <a:srgbClr val="5A8A44"/>
      </a:accent5>
      <a:accent6>
        <a:srgbClr val="E8E8E8"/>
      </a:accent6>
      <a:hlink>
        <a:srgbClr val="0563C1"/>
      </a:hlink>
      <a:folHlink>
        <a:srgbClr val="954F72"/>
      </a:folHlink>
    </a:clrScheme>
    <a:fontScheme name="Kinetix">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mber">
      <a:srgbClr val="C98638"/>
    </a:custClr>
    <a:custClr name="Terracotta">
      <a:srgbClr val="77391A"/>
    </a:custClr>
    <a:custClr name="Raspberry">
      <a:srgbClr val="B13E5B"/>
    </a:custClr>
    <a:custClr name="Blueberry">
      <a:srgbClr val="5D52A3"/>
    </a:custClr>
    <a:custClr name="Ocean">
      <a:srgbClr val="3977A4"/>
    </a:custClr>
    <a:custClr name="Storm">
      <a:srgbClr val="536573"/>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2622</TotalTime>
  <Words>799</Words>
  <Application>Microsoft Macintosh PowerPoint</Application>
  <PresentationFormat>Widescreen</PresentationFormat>
  <Paragraphs>101</Paragraphs>
  <Slides>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vt:i4>
      </vt:variant>
    </vt:vector>
  </HeadingPairs>
  <TitlesOfParts>
    <vt:vector size="8" baseType="lpstr">
      <vt:lpstr>Aptos</vt:lpstr>
      <vt:lpstr>Aptos Display</vt:lpstr>
      <vt:lpstr>Arial</vt:lpstr>
      <vt:lpstr>Office Theme</vt:lpstr>
      <vt:lpstr>1_Office Theme</vt:lpstr>
      <vt:lpstr>Turning Scientific  Content into Measurable  HCP Engagement </vt:lpstr>
      <vt:lpstr>PowerPoint Presentation</vt:lpstr>
      <vt:lpstr>Turning Scientific Content into Measurable HCP Engagement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Studio Misfit</dc:creator>
  <cp:lastModifiedBy>MCE/AS</cp:lastModifiedBy>
  <cp:revision>55</cp:revision>
  <dcterms:created xsi:type="dcterms:W3CDTF">2026-05-25T09:30:29Z</dcterms:created>
  <dcterms:modified xsi:type="dcterms:W3CDTF">2026-07-24T19:50:07Z</dcterms:modified>
</cp:coreProperties>
</file>